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72" r:id="rId12"/>
    <p:sldId id="265" r:id="rId13"/>
    <p:sldId id="267" r:id="rId14"/>
    <p:sldId id="270" r:id="rId15"/>
    <p:sldId id="268" r:id="rId16"/>
    <p:sldId id="274" r:id="rId17"/>
    <p:sldId id="275" r:id="rId18"/>
    <p:sldId id="266" r:id="rId19"/>
    <p:sldId id="27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EE44C-695C-A765-FDDF-91751948DCEB}" v="12" dt="2020-08-13T18:03:03.052"/>
    <p1510:client id="{40B5FF7A-3FF8-020D-A7EE-53D6008978F3}" v="41" dt="2020-01-26T22:22:31.815"/>
    <p1510:client id="{956EFF16-A37E-42B7-9BA8-5AEEE9DCED30}" v="192" dt="2020-08-12T19:02:16.072"/>
    <p1510:client id="{987DC4A0-E02D-47A0-93C7-DEEC7AB8F3D1}" v="374" dt="2019-08-22T22:41:05.731"/>
    <p1510:client id="{C717655B-B66C-C9A3-7981-DF6A48100FD0}" v="51" dt="2020-08-13T17:41:3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7C173-4D49-48CE-A8FF-55A46510D256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B7F40D-F375-49F2-8E5C-0E42581D3D9A}">
      <dgm:prSet phldrT="[Text]"/>
      <dgm:spPr/>
      <dgm:t>
        <a:bodyPr/>
        <a:lstStyle/>
        <a:p>
          <a:pPr rtl="0"/>
          <a:r>
            <a:rPr lang="en-US"/>
            <a:t>Ms. </a:t>
          </a:r>
          <a:r>
            <a:rPr lang="en-US">
              <a:latin typeface="Impact" panose="020B0806030902050204"/>
            </a:rPr>
            <a:t>Tony</a:t>
          </a:r>
          <a:r>
            <a:rPr lang="en-US" b="0" i="0" u="none" strike="noStrike" cap="none" baseline="0" noProof="0">
              <a:latin typeface="Impact"/>
            </a:rPr>
            <a:t> Magness</a:t>
          </a:r>
          <a:endParaRPr lang="en-US"/>
        </a:p>
      </dgm:t>
    </dgm:pt>
    <dgm:pt modelId="{3BC94FB8-B1DF-4CD4-A727-E70FD99B2D44}" type="parTrans" cxnId="{8A4595AD-B262-4362-8740-153740F1CEF0}">
      <dgm:prSet/>
      <dgm:spPr/>
      <dgm:t>
        <a:bodyPr/>
        <a:lstStyle/>
        <a:p>
          <a:endParaRPr lang="en-US"/>
        </a:p>
      </dgm:t>
    </dgm:pt>
    <dgm:pt modelId="{DA3FCF95-366E-477D-A478-69AFE5BB0EDB}" type="sibTrans" cxnId="{8A4595AD-B262-4362-8740-153740F1CEF0}">
      <dgm:prSet/>
      <dgm:spPr/>
      <dgm:t>
        <a:bodyPr/>
        <a:lstStyle/>
        <a:p>
          <a:endParaRPr lang="en-US"/>
        </a:p>
      </dgm:t>
    </dgm:pt>
    <dgm:pt modelId="{9AFEFB60-D14E-498D-9E31-1B38EAD08053}">
      <dgm:prSet phldrT="[Text]"/>
      <dgm:spPr/>
      <dgm:t>
        <a:bodyPr/>
        <a:lstStyle/>
        <a:p>
          <a:pPr rtl="0"/>
          <a:r>
            <a:rPr lang="en-US"/>
            <a:t>Mrs.</a:t>
          </a:r>
          <a:r>
            <a:rPr lang="en-US">
              <a:latin typeface="Impact" panose="020B0806030902050204"/>
            </a:rPr>
            <a:t> </a:t>
          </a:r>
          <a:r>
            <a:rPr lang="en-US"/>
            <a:t>Patricia Allen-Threat</a:t>
          </a:r>
        </a:p>
      </dgm:t>
    </dgm:pt>
    <dgm:pt modelId="{740F4BF8-B7D6-4600-9B63-B9C6C6BDD9D4}" type="parTrans" cxnId="{4DB5EA28-EED5-4C3A-A2C2-397827B45C36}">
      <dgm:prSet/>
      <dgm:spPr/>
      <dgm:t>
        <a:bodyPr/>
        <a:lstStyle/>
        <a:p>
          <a:endParaRPr lang="en-US"/>
        </a:p>
      </dgm:t>
    </dgm:pt>
    <dgm:pt modelId="{75B68F65-D599-4983-8A13-28BF971514FC}" type="sibTrans" cxnId="{4DB5EA28-EED5-4C3A-A2C2-397827B45C36}">
      <dgm:prSet/>
      <dgm:spPr/>
      <dgm:t>
        <a:bodyPr/>
        <a:lstStyle/>
        <a:p>
          <a:endParaRPr lang="en-US"/>
        </a:p>
      </dgm:t>
    </dgm:pt>
    <dgm:pt modelId="{A013C612-DE5E-44EA-A77F-78B24A5A54E6}">
      <dgm:prSet phldrT="[Text]"/>
      <dgm:spPr/>
      <dgm:t>
        <a:bodyPr/>
        <a:lstStyle/>
        <a:p>
          <a:r>
            <a:rPr lang="en-US"/>
            <a:t>Mr. Franklin Lopez</a:t>
          </a:r>
        </a:p>
      </dgm:t>
    </dgm:pt>
    <dgm:pt modelId="{AA3A98DE-6992-451C-949D-611D1BB85202}" type="parTrans" cxnId="{4D795BB8-DAFD-4CDA-9CA9-711C309CB2CF}">
      <dgm:prSet/>
      <dgm:spPr/>
    </dgm:pt>
    <dgm:pt modelId="{9AE94CDC-158F-4D1B-A4DA-AAD822D67A5F}" type="sibTrans" cxnId="{4D795BB8-DAFD-4CDA-9CA9-711C309CB2CF}">
      <dgm:prSet/>
      <dgm:spPr/>
    </dgm:pt>
    <dgm:pt modelId="{F79E3B24-5E6F-434D-A4C5-79CD0DA93C5F}">
      <dgm:prSet phldrT="[Text]"/>
      <dgm:spPr/>
      <dgm:t>
        <a:bodyPr/>
        <a:lstStyle/>
        <a:p>
          <a:pPr rtl="0"/>
          <a:r>
            <a:rPr lang="en-US">
              <a:latin typeface="Impact" panose="020B0806030902050204"/>
            </a:rPr>
            <a:t>Mr. Robert Poff</a:t>
          </a:r>
          <a:endParaRPr lang="en-US"/>
        </a:p>
      </dgm:t>
    </dgm:pt>
    <dgm:pt modelId="{6C2999E3-30CB-45A9-B409-F6DEC2B908DC}" type="parTrans" cxnId="{4D97D15A-BFDB-4A45-8F53-C9B1803CF660}">
      <dgm:prSet/>
      <dgm:spPr/>
    </dgm:pt>
    <dgm:pt modelId="{B53DC0E3-D7C1-416B-A56E-2CF100B8E817}" type="sibTrans" cxnId="{4D97D15A-BFDB-4A45-8F53-C9B1803CF660}">
      <dgm:prSet/>
      <dgm:spPr/>
    </dgm:pt>
    <dgm:pt modelId="{28788A87-FA20-46E9-BB94-6703FCCA9F02}">
      <dgm:prSet phldrT="[Text]"/>
      <dgm:spPr/>
      <dgm:t>
        <a:bodyPr/>
        <a:lstStyle/>
        <a:p>
          <a:r>
            <a:rPr lang="en-US"/>
            <a:t>Mr. Reygan Reed</a:t>
          </a:r>
        </a:p>
      </dgm:t>
    </dgm:pt>
    <dgm:pt modelId="{31A1B933-02DD-43BD-9246-22C3B1F6493A}" type="parTrans" cxnId="{57016D3D-A4A0-4100-BE1F-B28BC66FB5F8}">
      <dgm:prSet/>
      <dgm:spPr/>
    </dgm:pt>
    <dgm:pt modelId="{DFEB80B6-8F92-4EDD-8B3D-9D6187282601}" type="sibTrans" cxnId="{57016D3D-A4A0-4100-BE1F-B28BC66FB5F8}">
      <dgm:prSet/>
      <dgm:spPr/>
    </dgm:pt>
    <dgm:pt modelId="{03BF899D-9993-42E4-8A19-70C12C385D1F}" type="pres">
      <dgm:prSet presAssocID="{D7E7C173-4D49-48CE-A8FF-55A46510D256}" presName="diagram" presStyleCnt="0">
        <dgm:presLayoutVars>
          <dgm:dir/>
          <dgm:resizeHandles val="exact"/>
        </dgm:presLayoutVars>
      </dgm:prSet>
      <dgm:spPr/>
    </dgm:pt>
    <dgm:pt modelId="{7EB27358-F8FB-40BD-A84D-4F929E642B62}" type="pres">
      <dgm:prSet presAssocID="{7CB7F40D-F375-49F2-8E5C-0E42581D3D9A}" presName="node" presStyleLbl="node1" presStyleIdx="0" presStyleCnt="5">
        <dgm:presLayoutVars>
          <dgm:bulletEnabled val="1"/>
        </dgm:presLayoutVars>
      </dgm:prSet>
      <dgm:spPr/>
    </dgm:pt>
    <dgm:pt modelId="{4BF5723E-D5E8-4D18-B0B6-F604DE20D083}" type="pres">
      <dgm:prSet presAssocID="{DA3FCF95-366E-477D-A478-69AFE5BB0EDB}" presName="sibTrans" presStyleCnt="0"/>
      <dgm:spPr/>
    </dgm:pt>
    <dgm:pt modelId="{805B8965-ABCB-44CF-826E-1AE1901EE470}" type="pres">
      <dgm:prSet presAssocID="{A013C612-DE5E-44EA-A77F-78B24A5A54E6}" presName="node" presStyleLbl="node1" presStyleIdx="1" presStyleCnt="5">
        <dgm:presLayoutVars>
          <dgm:bulletEnabled val="1"/>
        </dgm:presLayoutVars>
      </dgm:prSet>
      <dgm:spPr/>
    </dgm:pt>
    <dgm:pt modelId="{FAE395C8-7E96-4610-81E1-133A576185A6}" type="pres">
      <dgm:prSet presAssocID="{9AE94CDC-158F-4D1B-A4DA-AAD822D67A5F}" presName="sibTrans" presStyleCnt="0"/>
      <dgm:spPr/>
    </dgm:pt>
    <dgm:pt modelId="{21FACFED-5B40-4AC9-834D-91BC6DB60762}" type="pres">
      <dgm:prSet presAssocID="{F79E3B24-5E6F-434D-A4C5-79CD0DA93C5F}" presName="node" presStyleLbl="node1" presStyleIdx="2" presStyleCnt="5">
        <dgm:presLayoutVars>
          <dgm:bulletEnabled val="1"/>
        </dgm:presLayoutVars>
      </dgm:prSet>
      <dgm:spPr/>
    </dgm:pt>
    <dgm:pt modelId="{F58D56F3-CE2A-4A90-B7ED-9CE1222E0934}" type="pres">
      <dgm:prSet presAssocID="{B53DC0E3-D7C1-416B-A56E-2CF100B8E817}" presName="sibTrans" presStyleCnt="0"/>
      <dgm:spPr/>
    </dgm:pt>
    <dgm:pt modelId="{2A7F0AA0-33C8-4D4A-BCED-1343C4D244FF}" type="pres">
      <dgm:prSet presAssocID="{28788A87-FA20-46E9-BB94-6703FCCA9F02}" presName="node" presStyleLbl="node1" presStyleIdx="3" presStyleCnt="5">
        <dgm:presLayoutVars>
          <dgm:bulletEnabled val="1"/>
        </dgm:presLayoutVars>
      </dgm:prSet>
      <dgm:spPr/>
    </dgm:pt>
    <dgm:pt modelId="{517E7E00-0B20-42DD-8C20-13CC921D392C}" type="pres">
      <dgm:prSet presAssocID="{DFEB80B6-8F92-4EDD-8B3D-9D6187282601}" presName="sibTrans" presStyleCnt="0"/>
      <dgm:spPr/>
    </dgm:pt>
    <dgm:pt modelId="{1A45015F-D451-4133-A66C-8187EB83A60F}" type="pres">
      <dgm:prSet presAssocID="{9AFEFB60-D14E-498D-9E31-1B38EAD08053}" presName="node" presStyleLbl="node1" presStyleIdx="4" presStyleCnt="5">
        <dgm:presLayoutVars>
          <dgm:bulletEnabled val="1"/>
        </dgm:presLayoutVars>
      </dgm:prSet>
      <dgm:spPr/>
    </dgm:pt>
  </dgm:ptLst>
  <dgm:cxnLst>
    <dgm:cxn modelId="{4DB5EA28-EED5-4C3A-A2C2-397827B45C36}" srcId="{D7E7C173-4D49-48CE-A8FF-55A46510D256}" destId="{9AFEFB60-D14E-498D-9E31-1B38EAD08053}" srcOrd="4" destOrd="0" parTransId="{740F4BF8-B7D6-4600-9B63-B9C6C6BDD9D4}" sibTransId="{75B68F65-D599-4983-8A13-28BF971514FC}"/>
    <dgm:cxn modelId="{57016D3D-A4A0-4100-BE1F-B28BC66FB5F8}" srcId="{D7E7C173-4D49-48CE-A8FF-55A46510D256}" destId="{28788A87-FA20-46E9-BB94-6703FCCA9F02}" srcOrd="3" destOrd="0" parTransId="{31A1B933-02DD-43BD-9246-22C3B1F6493A}" sibTransId="{DFEB80B6-8F92-4EDD-8B3D-9D6187282601}"/>
    <dgm:cxn modelId="{9AECBE5B-C024-49C9-AF6C-BBAE2A8DBE47}" type="presOf" srcId="{A013C612-DE5E-44EA-A77F-78B24A5A54E6}" destId="{805B8965-ABCB-44CF-826E-1AE1901EE470}" srcOrd="0" destOrd="0" presId="urn:microsoft.com/office/officeart/2005/8/layout/default"/>
    <dgm:cxn modelId="{AE942E43-F29F-43BD-9D29-637232248931}" type="presOf" srcId="{28788A87-FA20-46E9-BB94-6703FCCA9F02}" destId="{2A7F0AA0-33C8-4D4A-BCED-1343C4D244FF}" srcOrd="0" destOrd="0" presId="urn:microsoft.com/office/officeart/2005/8/layout/default"/>
    <dgm:cxn modelId="{5B308471-22DD-4E05-A0FA-CB49A48C04F7}" type="presOf" srcId="{F79E3B24-5E6F-434D-A4C5-79CD0DA93C5F}" destId="{21FACFED-5B40-4AC9-834D-91BC6DB60762}" srcOrd="0" destOrd="0" presId="urn:microsoft.com/office/officeart/2005/8/layout/default"/>
    <dgm:cxn modelId="{4D97D15A-BFDB-4A45-8F53-C9B1803CF660}" srcId="{D7E7C173-4D49-48CE-A8FF-55A46510D256}" destId="{F79E3B24-5E6F-434D-A4C5-79CD0DA93C5F}" srcOrd="2" destOrd="0" parTransId="{6C2999E3-30CB-45A9-B409-F6DEC2B908DC}" sibTransId="{B53DC0E3-D7C1-416B-A56E-2CF100B8E817}"/>
    <dgm:cxn modelId="{634C5BA6-1BE6-4FD6-90A5-DAC5D141CBA7}" type="presOf" srcId="{7CB7F40D-F375-49F2-8E5C-0E42581D3D9A}" destId="{7EB27358-F8FB-40BD-A84D-4F929E642B62}" srcOrd="0" destOrd="0" presId="urn:microsoft.com/office/officeart/2005/8/layout/default"/>
    <dgm:cxn modelId="{8A4595AD-B262-4362-8740-153740F1CEF0}" srcId="{D7E7C173-4D49-48CE-A8FF-55A46510D256}" destId="{7CB7F40D-F375-49F2-8E5C-0E42581D3D9A}" srcOrd="0" destOrd="0" parTransId="{3BC94FB8-B1DF-4CD4-A727-E70FD99B2D44}" sibTransId="{DA3FCF95-366E-477D-A478-69AFE5BB0EDB}"/>
    <dgm:cxn modelId="{4D795BB8-DAFD-4CDA-9CA9-711C309CB2CF}" srcId="{D7E7C173-4D49-48CE-A8FF-55A46510D256}" destId="{A013C612-DE5E-44EA-A77F-78B24A5A54E6}" srcOrd="1" destOrd="0" parTransId="{AA3A98DE-6992-451C-949D-611D1BB85202}" sibTransId="{9AE94CDC-158F-4D1B-A4DA-AAD822D67A5F}"/>
    <dgm:cxn modelId="{F90DDBC3-5F68-48C3-8BAB-14CE788AF0B8}" type="presOf" srcId="{9AFEFB60-D14E-498D-9E31-1B38EAD08053}" destId="{1A45015F-D451-4133-A66C-8187EB83A60F}" srcOrd="0" destOrd="0" presId="urn:microsoft.com/office/officeart/2005/8/layout/default"/>
    <dgm:cxn modelId="{B42E02EE-DE4B-4F01-BD8A-4A72706BCE28}" type="presOf" srcId="{D7E7C173-4D49-48CE-A8FF-55A46510D256}" destId="{03BF899D-9993-42E4-8A19-70C12C385D1F}" srcOrd="0" destOrd="0" presId="urn:microsoft.com/office/officeart/2005/8/layout/default"/>
    <dgm:cxn modelId="{C0C403DE-CFB8-461D-8C59-37B6FEA595B1}" type="presParOf" srcId="{03BF899D-9993-42E4-8A19-70C12C385D1F}" destId="{7EB27358-F8FB-40BD-A84D-4F929E642B62}" srcOrd="0" destOrd="0" presId="urn:microsoft.com/office/officeart/2005/8/layout/default"/>
    <dgm:cxn modelId="{19338D0D-356B-4CE3-BBB4-D28043CDB6AE}" type="presParOf" srcId="{03BF899D-9993-42E4-8A19-70C12C385D1F}" destId="{4BF5723E-D5E8-4D18-B0B6-F604DE20D083}" srcOrd="1" destOrd="0" presId="urn:microsoft.com/office/officeart/2005/8/layout/default"/>
    <dgm:cxn modelId="{8F0BE4A9-1E92-4DDA-B882-8159D0887910}" type="presParOf" srcId="{03BF899D-9993-42E4-8A19-70C12C385D1F}" destId="{805B8965-ABCB-44CF-826E-1AE1901EE470}" srcOrd="2" destOrd="0" presId="urn:microsoft.com/office/officeart/2005/8/layout/default"/>
    <dgm:cxn modelId="{311E1502-4B12-45E8-927B-BBEDEAFD680B}" type="presParOf" srcId="{03BF899D-9993-42E4-8A19-70C12C385D1F}" destId="{FAE395C8-7E96-4610-81E1-133A576185A6}" srcOrd="3" destOrd="0" presId="urn:microsoft.com/office/officeart/2005/8/layout/default"/>
    <dgm:cxn modelId="{94D1A02D-AA9A-4BB2-8781-B81220667577}" type="presParOf" srcId="{03BF899D-9993-42E4-8A19-70C12C385D1F}" destId="{21FACFED-5B40-4AC9-834D-91BC6DB60762}" srcOrd="4" destOrd="0" presId="urn:microsoft.com/office/officeart/2005/8/layout/default"/>
    <dgm:cxn modelId="{9B3E5228-6391-4FC7-AB4C-31A09E88446D}" type="presParOf" srcId="{03BF899D-9993-42E4-8A19-70C12C385D1F}" destId="{F58D56F3-CE2A-4A90-B7ED-9CE1222E0934}" srcOrd="5" destOrd="0" presId="urn:microsoft.com/office/officeart/2005/8/layout/default"/>
    <dgm:cxn modelId="{4680809B-D98D-45BB-802C-522F5C57BD41}" type="presParOf" srcId="{03BF899D-9993-42E4-8A19-70C12C385D1F}" destId="{2A7F0AA0-33C8-4D4A-BCED-1343C4D244FF}" srcOrd="6" destOrd="0" presId="urn:microsoft.com/office/officeart/2005/8/layout/default"/>
    <dgm:cxn modelId="{B7C786C3-E835-4D22-97CB-1E937EE4FC58}" type="presParOf" srcId="{03BF899D-9993-42E4-8A19-70C12C385D1F}" destId="{517E7E00-0B20-42DD-8C20-13CC921D392C}" srcOrd="7" destOrd="0" presId="urn:microsoft.com/office/officeart/2005/8/layout/default"/>
    <dgm:cxn modelId="{9A6C2DF6-56B9-4B19-B5B5-6CF040E155B9}" type="presParOf" srcId="{03BF899D-9993-42E4-8A19-70C12C385D1F}" destId="{1A45015F-D451-4133-A66C-8187EB83A6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73095-67EF-47F2-9906-E5385D5CEDD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8716F-870E-4733-BF1D-A4FC2BBA8DF1}">
      <dgm:prSet/>
      <dgm:spPr/>
      <dgm:t>
        <a:bodyPr/>
        <a:lstStyle/>
        <a:p>
          <a:pPr rtl="0"/>
          <a:r>
            <a:rPr lang="en-US" baseline="0" dirty="0"/>
            <a:t>Ms. Rochelle Patillo–</a:t>
          </a:r>
          <a:r>
            <a:rPr lang="en-US" baseline="0" dirty="0">
              <a:latin typeface="Impact" panose="020B0806030902050204"/>
            </a:rPr>
            <a:t> </a:t>
          </a:r>
          <a:r>
            <a:rPr lang="en-US" baseline="0" dirty="0"/>
            <a:t>Principal</a:t>
          </a:r>
          <a:endParaRPr lang="en-US" dirty="0"/>
        </a:p>
      </dgm:t>
    </dgm:pt>
    <dgm:pt modelId="{65B37E24-8C9C-4EDD-956B-A184DE2CBC3F}" type="parTrans" cxnId="{125C29FC-687F-460C-9805-EF18E940BE32}">
      <dgm:prSet/>
      <dgm:spPr/>
      <dgm:t>
        <a:bodyPr/>
        <a:lstStyle/>
        <a:p>
          <a:endParaRPr lang="en-US"/>
        </a:p>
      </dgm:t>
    </dgm:pt>
    <dgm:pt modelId="{0F465171-9AE7-4CF7-9202-2C8E7958DACD}" type="sibTrans" cxnId="{125C29FC-687F-460C-9805-EF18E940BE32}">
      <dgm:prSet/>
      <dgm:spPr/>
      <dgm:t>
        <a:bodyPr/>
        <a:lstStyle/>
        <a:p>
          <a:endParaRPr lang="en-US"/>
        </a:p>
      </dgm:t>
    </dgm:pt>
    <dgm:pt modelId="{91DE7EF0-E9AF-46DD-B3D2-0C570EDA0F19}">
      <dgm:prSet/>
      <dgm:spPr/>
      <dgm:t>
        <a:bodyPr/>
        <a:lstStyle/>
        <a:p>
          <a:r>
            <a:rPr lang="en-US" baseline="0" dirty="0"/>
            <a:t>Mr. Jarron Worlds – 8th Grade administrator</a:t>
          </a:r>
          <a:endParaRPr lang="en-US" dirty="0"/>
        </a:p>
      </dgm:t>
    </dgm:pt>
    <dgm:pt modelId="{200BBE36-327E-44F7-8D8E-64FECA644259}" type="parTrans" cxnId="{63B502BE-E63C-4B1D-8B01-6EEF68E74641}">
      <dgm:prSet/>
      <dgm:spPr/>
      <dgm:t>
        <a:bodyPr/>
        <a:lstStyle/>
        <a:p>
          <a:endParaRPr lang="en-US"/>
        </a:p>
      </dgm:t>
    </dgm:pt>
    <dgm:pt modelId="{D4F12C93-229D-4457-BB4D-9D2944A0B979}" type="sibTrans" cxnId="{63B502BE-E63C-4B1D-8B01-6EEF68E74641}">
      <dgm:prSet/>
      <dgm:spPr/>
      <dgm:t>
        <a:bodyPr/>
        <a:lstStyle/>
        <a:p>
          <a:endParaRPr lang="en-US"/>
        </a:p>
      </dgm:t>
    </dgm:pt>
    <dgm:pt modelId="{0BE1B3A5-A926-452D-9FBF-CD65EBD0FC3F}">
      <dgm:prSet/>
      <dgm:spPr/>
      <dgm:t>
        <a:bodyPr/>
        <a:lstStyle/>
        <a:p>
          <a:pPr rtl="0"/>
          <a:r>
            <a:rPr lang="en-US" baseline="0" dirty="0">
              <a:latin typeface="Impact" panose="020B0806030902050204"/>
            </a:rPr>
            <a:t>Dr. Angela Coleman–</a:t>
          </a:r>
          <a:r>
            <a:rPr lang="en-US" baseline="0" dirty="0"/>
            <a:t> 8th Grade Counselor</a:t>
          </a:r>
          <a:endParaRPr lang="en-US" dirty="0"/>
        </a:p>
      </dgm:t>
    </dgm:pt>
    <dgm:pt modelId="{AA642CE1-9A4E-4248-9BB2-0AEF46925CCD}" type="parTrans" cxnId="{018A3609-4F97-40DE-A85D-2EA7B8A5A014}">
      <dgm:prSet/>
      <dgm:spPr/>
      <dgm:t>
        <a:bodyPr/>
        <a:lstStyle/>
        <a:p>
          <a:endParaRPr lang="en-US"/>
        </a:p>
      </dgm:t>
    </dgm:pt>
    <dgm:pt modelId="{E0158316-A0F8-4666-8C4D-BE57BAFD4643}" type="sibTrans" cxnId="{018A3609-4F97-40DE-A85D-2EA7B8A5A014}">
      <dgm:prSet/>
      <dgm:spPr/>
      <dgm:t>
        <a:bodyPr/>
        <a:lstStyle/>
        <a:p>
          <a:endParaRPr lang="en-US"/>
        </a:p>
      </dgm:t>
    </dgm:pt>
    <dgm:pt modelId="{55ECE41F-3DB0-4CB9-8E95-6AC088115724}" type="pres">
      <dgm:prSet presAssocID="{69B73095-67EF-47F2-9906-E5385D5CED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0C9A52-D521-4812-B411-983B3E0A5D6A}" type="pres">
      <dgm:prSet presAssocID="{F328716F-870E-4733-BF1D-A4FC2BBA8DF1}" presName="hierRoot1" presStyleCnt="0"/>
      <dgm:spPr/>
    </dgm:pt>
    <dgm:pt modelId="{48EF863B-8160-4684-90A2-B54EF95D528C}" type="pres">
      <dgm:prSet presAssocID="{F328716F-870E-4733-BF1D-A4FC2BBA8DF1}" presName="composite" presStyleCnt="0"/>
      <dgm:spPr/>
    </dgm:pt>
    <dgm:pt modelId="{7BA491E6-482B-4F88-9030-FD43F8900B56}" type="pres">
      <dgm:prSet presAssocID="{F328716F-870E-4733-BF1D-A4FC2BBA8DF1}" presName="background" presStyleLbl="node0" presStyleIdx="0" presStyleCnt="3"/>
      <dgm:spPr/>
    </dgm:pt>
    <dgm:pt modelId="{F9A82A9C-2555-427F-BA7F-FF2C1AC96F63}" type="pres">
      <dgm:prSet presAssocID="{F328716F-870E-4733-BF1D-A4FC2BBA8DF1}" presName="text" presStyleLbl="fgAcc0" presStyleIdx="0" presStyleCnt="3">
        <dgm:presLayoutVars>
          <dgm:chPref val="3"/>
        </dgm:presLayoutVars>
      </dgm:prSet>
      <dgm:spPr/>
    </dgm:pt>
    <dgm:pt modelId="{C9FABA1A-C74E-443F-A9B4-C68D5794A625}" type="pres">
      <dgm:prSet presAssocID="{F328716F-870E-4733-BF1D-A4FC2BBA8DF1}" presName="hierChild2" presStyleCnt="0"/>
      <dgm:spPr/>
    </dgm:pt>
    <dgm:pt modelId="{D789419C-E00A-4F05-885F-D43E83EB9402}" type="pres">
      <dgm:prSet presAssocID="{91DE7EF0-E9AF-46DD-B3D2-0C570EDA0F19}" presName="hierRoot1" presStyleCnt="0"/>
      <dgm:spPr/>
    </dgm:pt>
    <dgm:pt modelId="{A561F4D5-993A-4F8C-9068-C40A7CF241FB}" type="pres">
      <dgm:prSet presAssocID="{91DE7EF0-E9AF-46DD-B3D2-0C570EDA0F19}" presName="composite" presStyleCnt="0"/>
      <dgm:spPr/>
    </dgm:pt>
    <dgm:pt modelId="{7BA5C4EF-A00F-47D6-B419-6DD92C284EA3}" type="pres">
      <dgm:prSet presAssocID="{91DE7EF0-E9AF-46DD-B3D2-0C570EDA0F19}" presName="background" presStyleLbl="node0" presStyleIdx="1" presStyleCnt="3"/>
      <dgm:spPr/>
    </dgm:pt>
    <dgm:pt modelId="{E41701DA-CE11-4A88-9093-CD0AA9AB9C61}" type="pres">
      <dgm:prSet presAssocID="{91DE7EF0-E9AF-46DD-B3D2-0C570EDA0F19}" presName="text" presStyleLbl="fgAcc0" presStyleIdx="1" presStyleCnt="3">
        <dgm:presLayoutVars>
          <dgm:chPref val="3"/>
        </dgm:presLayoutVars>
      </dgm:prSet>
      <dgm:spPr/>
    </dgm:pt>
    <dgm:pt modelId="{3CB62338-C0F4-4E31-81A7-DDE589B26DAB}" type="pres">
      <dgm:prSet presAssocID="{91DE7EF0-E9AF-46DD-B3D2-0C570EDA0F19}" presName="hierChild2" presStyleCnt="0"/>
      <dgm:spPr/>
    </dgm:pt>
    <dgm:pt modelId="{5D851D38-9C72-46F5-96FE-46124B761A93}" type="pres">
      <dgm:prSet presAssocID="{0BE1B3A5-A926-452D-9FBF-CD65EBD0FC3F}" presName="hierRoot1" presStyleCnt="0"/>
      <dgm:spPr/>
    </dgm:pt>
    <dgm:pt modelId="{F6724E36-8A54-43BE-ACE6-3F61691F9374}" type="pres">
      <dgm:prSet presAssocID="{0BE1B3A5-A926-452D-9FBF-CD65EBD0FC3F}" presName="composite" presStyleCnt="0"/>
      <dgm:spPr/>
    </dgm:pt>
    <dgm:pt modelId="{DDEEE9A4-65CA-4F5D-A19C-025756A7B326}" type="pres">
      <dgm:prSet presAssocID="{0BE1B3A5-A926-452D-9FBF-CD65EBD0FC3F}" presName="background" presStyleLbl="node0" presStyleIdx="2" presStyleCnt="3"/>
      <dgm:spPr/>
    </dgm:pt>
    <dgm:pt modelId="{07D3D35D-5931-48AC-B622-8A8B5F1852F4}" type="pres">
      <dgm:prSet presAssocID="{0BE1B3A5-A926-452D-9FBF-CD65EBD0FC3F}" presName="text" presStyleLbl="fgAcc0" presStyleIdx="2" presStyleCnt="3">
        <dgm:presLayoutVars>
          <dgm:chPref val="3"/>
        </dgm:presLayoutVars>
      </dgm:prSet>
      <dgm:spPr/>
    </dgm:pt>
    <dgm:pt modelId="{0A8ADEF2-6E73-4073-99A7-93A04861B3B8}" type="pres">
      <dgm:prSet presAssocID="{0BE1B3A5-A926-452D-9FBF-CD65EBD0FC3F}" presName="hierChild2" presStyleCnt="0"/>
      <dgm:spPr/>
    </dgm:pt>
  </dgm:ptLst>
  <dgm:cxnLst>
    <dgm:cxn modelId="{018A3609-4F97-40DE-A85D-2EA7B8A5A014}" srcId="{69B73095-67EF-47F2-9906-E5385D5CEDDD}" destId="{0BE1B3A5-A926-452D-9FBF-CD65EBD0FC3F}" srcOrd="2" destOrd="0" parTransId="{AA642CE1-9A4E-4248-9BB2-0AEF46925CCD}" sibTransId="{E0158316-A0F8-4666-8C4D-BE57BAFD4643}"/>
    <dgm:cxn modelId="{8BACAD0F-B549-423B-8815-7C866F668B33}" type="presOf" srcId="{0BE1B3A5-A926-452D-9FBF-CD65EBD0FC3F}" destId="{07D3D35D-5931-48AC-B622-8A8B5F1852F4}" srcOrd="0" destOrd="0" presId="urn:microsoft.com/office/officeart/2005/8/layout/hierarchy1"/>
    <dgm:cxn modelId="{EDC51D9A-E8FB-4888-BCD2-1DE7E30BAAB9}" type="presOf" srcId="{91DE7EF0-E9AF-46DD-B3D2-0C570EDA0F19}" destId="{E41701DA-CE11-4A88-9093-CD0AA9AB9C61}" srcOrd="0" destOrd="0" presId="urn:microsoft.com/office/officeart/2005/8/layout/hierarchy1"/>
    <dgm:cxn modelId="{96A5ACB0-0ECA-4094-B8A4-27BDFD3783D0}" type="presOf" srcId="{F328716F-870E-4733-BF1D-A4FC2BBA8DF1}" destId="{F9A82A9C-2555-427F-BA7F-FF2C1AC96F63}" srcOrd="0" destOrd="0" presId="urn:microsoft.com/office/officeart/2005/8/layout/hierarchy1"/>
    <dgm:cxn modelId="{63B502BE-E63C-4B1D-8B01-6EEF68E74641}" srcId="{69B73095-67EF-47F2-9906-E5385D5CEDDD}" destId="{91DE7EF0-E9AF-46DD-B3D2-0C570EDA0F19}" srcOrd="1" destOrd="0" parTransId="{200BBE36-327E-44F7-8D8E-64FECA644259}" sibTransId="{D4F12C93-229D-4457-BB4D-9D2944A0B979}"/>
    <dgm:cxn modelId="{00B14DE3-6427-43C1-9269-F2B5889DE6E2}" type="presOf" srcId="{69B73095-67EF-47F2-9906-E5385D5CEDDD}" destId="{55ECE41F-3DB0-4CB9-8E95-6AC088115724}" srcOrd="0" destOrd="0" presId="urn:microsoft.com/office/officeart/2005/8/layout/hierarchy1"/>
    <dgm:cxn modelId="{125C29FC-687F-460C-9805-EF18E940BE32}" srcId="{69B73095-67EF-47F2-9906-E5385D5CEDDD}" destId="{F328716F-870E-4733-BF1D-A4FC2BBA8DF1}" srcOrd="0" destOrd="0" parTransId="{65B37E24-8C9C-4EDD-956B-A184DE2CBC3F}" sibTransId="{0F465171-9AE7-4CF7-9202-2C8E7958DACD}"/>
    <dgm:cxn modelId="{701B17D7-5991-496F-A4D9-98DEA4AD78FB}" type="presParOf" srcId="{55ECE41F-3DB0-4CB9-8E95-6AC088115724}" destId="{240C9A52-D521-4812-B411-983B3E0A5D6A}" srcOrd="0" destOrd="0" presId="urn:microsoft.com/office/officeart/2005/8/layout/hierarchy1"/>
    <dgm:cxn modelId="{3FBBA2A4-CF2F-4451-842F-8BC41394F909}" type="presParOf" srcId="{240C9A52-D521-4812-B411-983B3E0A5D6A}" destId="{48EF863B-8160-4684-90A2-B54EF95D528C}" srcOrd="0" destOrd="0" presId="urn:microsoft.com/office/officeart/2005/8/layout/hierarchy1"/>
    <dgm:cxn modelId="{E03D3217-8D1B-4481-9E21-A1FA3F177099}" type="presParOf" srcId="{48EF863B-8160-4684-90A2-B54EF95D528C}" destId="{7BA491E6-482B-4F88-9030-FD43F8900B56}" srcOrd="0" destOrd="0" presId="urn:microsoft.com/office/officeart/2005/8/layout/hierarchy1"/>
    <dgm:cxn modelId="{D27FA5C6-3B2E-4383-86E5-C3103691E187}" type="presParOf" srcId="{48EF863B-8160-4684-90A2-B54EF95D528C}" destId="{F9A82A9C-2555-427F-BA7F-FF2C1AC96F63}" srcOrd="1" destOrd="0" presId="urn:microsoft.com/office/officeart/2005/8/layout/hierarchy1"/>
    <dgm:cxn modelId="{8AB473FE-FB0D-4778-876F-F5EB3E730464}" type="presParOf" srcId="{240C9A52-D521-4812-B411-983B3E0A5D6A}" destId="{C9FABA1A-C74E-443F-A9B4-C68D5794A625}" srcOrd="1" destOrd="0" presId="urn:microsoft.com/office/officeart/2005/8/layout/hierarchy1"/>
    <dgm:cxn modelId="{5F8C66D4-FDC9-421F-AD8B-7448DA98A56A}" type="presParOf" srcId="{55ECE41F-3DB0-4CB9-8E95-6AC088115724}" destId="{D789419C-E00A-4F05-885F-D43E83EB9402}" srcOrd="1" destOrd="0" presId="urn:microsoft.com/office/officeart/2005/8/layout/hierarchy1"/>
    <dgm:cxn modelId="{049E30A8-7CAC-43D4-90F0-BC49C07019FE}" type="presParOf" srcId="{D789419C-E00A-4F05-885F-D43E83EB9402}" destId="{A561F4D5-993A-4F8C-9068-C40A7CF241FB}" srcOrd="0" destOrd="0" presId="urn:microsoft.com/office/officeart/2005/8/layout/hierarchy1"/>
    <dgm:cxn modelId="{D08E06F1-E029-43B7-9FA6-43FD5C7861A0}" type="presParOf" srcId="{A561F4D5-993A-4F8C-9068-C40A7CF241FB}" destId="{7BA5C4EF-A00F-47D6-B419-6DD92C284EA3}" srcOrd="0" destOrd="0" presId="urn:microsoft.com/office/officeart/2005/8/layout/hierarchy1"/>
    <dgm:cxn modelId="{7BE143C4-9E77-40C1-9A2D-7B0FD719545C}" type="presParOf" srcId="{A561F4D5-993A-4F8C-9068-C40A7CF241FB}" destId="{E41701DA-CE11-4A88-9093-CD0AA9AB9C61}" srcOrd="1" destOrd="0" presId="urn:microsoft.com/office/officeart/2005/8/layout/hierarchy1"/>
    <dgm:cxn modelId="{B8A46976-10B4-4252-8D48-50956B719A24}" type="presParOf" srcId="{D789419C-E00A-4F05-885F-D43E83EB9402}" destId="{3CB62338-C0F4-4E31-81A7-DDE589B26DAB}" srcOrd="1" destOrd="0" presId="urn:microsoft.com/office/officeart/2005/8/layout/hierarchy1"/>
    <dgm:cxn modelId="{0ADFA311-F06E-46A4-8F84-B3DAB17E02E6}" type="presParOf" srcId="{55ECE41F-3DB0-4CB9-8E95-6AC088115724}" destId="{5D851D38-9C72-46F5-96FE-46124B761A93}" srcOrd="2" destOrd="0" presId="urn:microsoft.com/office/officeart/2005/8/layout/hierarchy1"/>
    <dgm:cxn modelId="{4E332626-CF1A-4198-BC05-DDE089AD74EF}" type="presParOf" srcId="{5D851D38-9C72-46F5-96FE-46124B761A93}" destId="{F6724E36-8A54-43BE-ACE6-3F61691F9374}" srcOrd="0" destOrd="0" presId="urn:microsoft.com/office/officeart/2005/8/layout/hierarchy1"/>
    <dgm:cxn modelId="{8ABC4AEC-595B-48A2-A304-8BDA57942FF5}" type="presParOf" srcId="{F6724E36-8A54-43BE-ACE6-3F61691F9374}" destId="{DDEEE9A4-65CA-4F5D-A19C-025756A7B326}" srcOrd="0" destOrd="0" presId="urn:microsoft.com/office/officeart/2005/8/layout/hierarchy1"/>
    <dgm:cxn modelId="{15243A31-8812-487E-8E71-7E88D1804D3A}" type="presParOf" srcId="{F6724E36-8A54-43BE-ACE6-3F61691F9374}" destId="{07D3D35D-5931-48AC-B622-8A8B5F1852F4}" srcOrd="1" destOrd="0" presId="urn:microsoft.com/office/officeart/2005/8/layout/hierarchy1"/>
    <dgm:cxn modelId="{35F7654C-AA36-44FE-9539-3867CD1BCDF5}" type="presParOf" srcId="{5D851D38-9C72-46F5-96FE-46124B761A93}" destId="{0A8ADEF2-6E73-4073-99A7-93A04861B3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4B3AD3-F700-4B2C-A456-8A82E22195B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A161C7-6921-470B-95AC-F47064DC6A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Follow directions the first time they are given.</a:t>
          </a:r>
        </a:p>
      </dgm:t>
    </dgm:pt>
    <dgm:pt modelId="{E93F4BA5-3131-4A56-AA7D-B37E2EE0E608}" type="parTrans" cxnId="{B787F4AD-4213-4224-85F5-0B8688F8B2B5}">
      <dgm:prSet/>
      <dgm:spPr/>
      <dgm:t>
        <a:bodyPr/>
        <a:lstStyle/>
        <a:p>
          <a:endParaRPr lang="en-US"/>
        </a:p>
      </dgm:t>
    </dgm:pt>
    <dgm:pt modelId="{01EE4B82-5A5F-4144-BA05-B1B879D3E62B}" type="sibTrans" cxnId="{B787F4AD-4213-4224-85F5-0B8688F8B2B5}">
      <dgm:prSet phldrT="01"/>
      <dgm:spPr/>
      <dgm:t>
        <a:bodyPr/>
        <a:lstStyle/>
        <a:p>
          <a:endParaRPr lang="en-US"/>
        </a:p>
      </dgm:t>
    </dgm:pt>
    <dgm:pt modelId="{7587DDCD-C9B0-4F27-A5C2-7A76012CE3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Come to class prepared and on time.</a:t>
          </a:r>
        </a:p>
      </dgm:t>
    </dgm:pt>
    <dgm:pt modelId="{B7C451BB-7727-4C57-A23F-05596AFF6800}" type="parTrans" cxnId="{CAB973A5-278F-4A9E-A41B-88E600A481A0}">
      <dgm:prSet/>
      <dgm:spPr/>
      <dgm:t>
        <a:bodyPr/>
        <a:lstStyle/>
        <a:p>
          <a:endParaRPr lang="en-US"/>
        </a:p>
      </dgm:t>
    </dgm:pt>
    <dgm:pt modelId="{D1919EB4-AE10-447D-B924-A8A41D9DB9EE}" type="sibTrans" cxnId="{CAB973A5-278F-4A9E-A41B-88E600A481A0}">
      <dgm:prSet phldrT="02"/>
      <dgm:spPr/>
      <dgm:t>
        <a:bodyPr/>
        <a:lstStyle/>
        <a:p>
          <a:endParaRPr lang="en-US"/>
        </a:p>
      </dgm:t>
    </dgm:pt>
    <dgm:pt modelId="{A29134B2-279F-4928-8915-20E5685A9F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Respect yourself and others.</a:t>
          </a:r>
        </a:p>
      </dgm:t>
    </dgm:pt>
    <dgm:pt modelId="{FE3FC03E-F69E-4EB7-9BA7-2D797EAEC702}" type="parTrans" cxnId="{9700D5FB-3BD4-47B8-A7AD-8535E4B26FE3}">
      <dgm:prSet/>
      <dgm:spPr/>
      <dgm:t>
        <a:bodyPr/>
        <a:lstStyle/>
        <a:p>
          <a:endParaRPr lang="en-US"/>
        </a:p>
      </dgm:t>
    </dgm:pt>
    <dgm:pt modelId="{B2DED3C1-7C10-4489-BAD6-F40AC0602C91}" type="sibTrans" cxnId="{9700D5FB-3BD4-47B8-A7AD-8535E4B26FE3}">
      <dgm:prSet phldrT="03"/>
      <dgm:spPr/>
      <dgm:t>
        <a:bodyPr/>
        <a:lstStyle/>
        <a:p>
          <a:endParaRPr lang="en-US"/>
        </a:p>
      </dgm:t>
    </dgm:pt>
    <dgm:pt modelId="{72DB7E25-11FA-43D3-9DCC-63C69931C7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Raise your hand to speak or get out of your seat.</a:t>
          </a:r>
        </a:p>
      </dgm:t>
    </dgm:pt>
    <dgm:pt modelId="{D40F6955-D28D-48FB-A5B3-49AB1EAE002F}" type="parTrans" cxnId="{1965168E-0E27-4520-A5F2-2B21CBBBDCEB}">
      <dgm:prSet/>
      <dgm:spPr/>
      <dgm:t>
        <a:bodyPr/>
        <a:lstStyle/>
        <a:p>
          <a:endParaRPr lang="en-US"/>
        </a:p>
      </dgm:t>
    </dgm:pt>
    <dgm:pt modelId="{DC69B08A-6D98-4A8E-A06C-8C1EB21FD3A9}" type="sibTrans" cxnId="{1965168E-0E27-4520-A5F2-2B21CBBBDCEB}">
      <dgm:prSet phldrT="04"/>
      <dgm:spPr/>
      <dgm:t>
        <a:bodyPr/>
        <a:lstStyle/>
        <a:p>
          <a:endParaRPr lang="en-US"/>
        </a:p>
      </dgm:t>
    </dgm:pt>
    <dgm:pt modelId="{49721182-99C7-452E-A4E0-193BE0EE3F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Refrain from eating, drinking, or chewing gum in class.</a:t>
          </a:r>
        </a:p>
      </dgm:t>
    </dgm:pt>
    <dgm:pt modelId="{920B277E-0AD9-4CF9-B68F-1EAC1B3722A6}" type="parTrans" cxnId="{F9622F89-962A-4CE7-8EB4-23704D436A57}">
      <dgm:prSet/>
      <dgm:spPr/>
      <dgm:t>
        <a:bodyPr/>
        <a:lstStyle/>
        <a:p>
          <a:endParaRPr lang="en-US"/>
        </a:p>
      </dgm:t>
    </dgm:pt>
    <dgm:pt modelId="{021BCAAD-9D1B-417B-B0A4-319D36E07773}" type="sibTrans" cxnId="{F9622F89-962A-4CE7-8EB4-23704D436A57}">
      <dgm:prSet phldrT="05"/>
      <dgm:spPr/>
      <dgm:t>
        <a:bodyPr/>
        <a:lstStyle/>
        <a:p>
          <a:endParaRPr lang="en-US"/>
        </a:p>
      </dgm:t>
    </dgm:pt>
    <dgm:pt modelId="{9678FED9-AADE-4E01-8B2D-56BBC31F5442}" type="pres">
      <dgm:prSet presAssocID="{014B3AD3-F700-4B2C-A456-8A82E22195B6}" presName="root" presStyleCnt="0">
        <dgm:presLayoutVars>
          <dgm:dir/>
          <dgm:resizeHandles val="exact"/>
        </dgm:presLayoutVars>
      </dgm:prSet>
      <dgm:spPr/>
    </dgm:pt>
    <dgm:pt modelId="{E01ECB94-916B-4771-B3F3-0EC9845C6619}" type="pres">
      <dgm:prSet presAssocID="{7DA161C7-6921-470B-95AC-F47064DC6A9F}" presName="compNode" presStyleCnt="0"/>
      <dgm:spPr/>
    </dgm:pt>
    <dgm:pt modelId="{631A9BC4-407E-4E90-96FA-0A27CD2281A0}" type="pres">
      <dgm:prSet presAssocID="{7DA161C7-6921-470B-95AC-F47064DC6A9F}" presName="bgRect" presStyleLbl="bgShp" presStyleIdx="0" presStyleCnt="5"/>
      <dgm:spPr/>
    </dgm:pt>
    <dgm:pt modelId="{3C9F3A5D-7254-42BF-8615-F05DE3791D96}" type="pres">
      <dgm:prSet presAssocID="{7DA161C7-6921-470B-95AC-F47064DC6A9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Touch"/>
        </a:ext>
      </dgm:extLst>
    </dgm:pt>
    <dgm:pt modelId="{63EAF1E8-4B1B-4BB8-A4FE-A9271518635A}" type="pres">
      <dgm:prSet presAssocID="{7DA161C7-6921-470B-95AC-F47064DC6A9F}" presName="spaceRect" presStyleCnt="0"/>
      <dgm:spPr/>
    </dgm:pt>
    <dgm:pt modelId="{FCE4878C-8D37-494A-AC6A-BE5DFA071CE4}" type="pres">
      <dgm:prSet presAssocID="{7DA161C7-6921-470B-95AC-F47064DC6A9F}" presName="parTx" presStyleLbl="revTx" presStyleIdx="0" presStyleCnt="5">
        <dgm:presLayoutVars>
          <dgm:chMax val="0"/>
          <dgm:chPref val="0"/>
        </dgm:presLayoutVars>
      </dgm:prSet>
      <dgm:spPr/>
    </dgm:pt>
    <dgm:pt modelId="{7CCECEEC-8B0C-4A4E-89C3-5A2482E375C2}" type="pres">
      <dgm:prSet presAssocID="{01EE4B82-5A5F-4144-BA05-B1B879D3E62B}" presName="sibTrans" presStyleCnt="0"/>
      <dgm:spPr/>
    </dgm:pt>
    <dgm:pt modelId="{8FA2A26D-530E-4E61-8ED6-BF507D5BA214}" type="pres">
      <dgm:prSet presAssocID="{7587DDCD-C9B0-4F27-A5C2-7A76012CE344}" presName="compNode" presStyleCnt="0"/>
      <dgm:spPr/>
    </dgm:pt>
    <dgm:pt modelId="{C193154B-C375-477A-8B29-AFCDF0A69DE1}" type="pres">
      <dgm:prSet presAssocID="{7587DDCD-C9B0-4F27-A5C2-7A76012CE344}" presName="bgRect" presStyleLbl="bgShp" presStyleIdx="1" presStyleCnt="5"/>
      <dgm:spPr/>
    </dgm:pt>
    <dgm:pt modelId="{B28DA669-01D9-4A1E-944E-8247F5208035}" type="pres">
      <dgm:prSet presAssocID="{7587DDCD-C9B0-4F27-A5C2-7A76012CE34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4970EB49-4C4F-4423-9B1E-9BCCE67AD867}" type="pres">
      <dgm:prSet presAssocID="{7587DDCD-C9B0-4F27-A5C2-7A76012CE344}" presName="spaceRect" presStyleCnt="0"/>
      <dgm:spPr/>
    </dgm:pt>
    <dgm:pt modelId="{BEEC7193-1459-477E-A96E-64FA86986BD0}" type="pres">
      <dgm:prSet presAssocID="{7587DDCD-C9B0-4F27-A5C2-7A76012CE344}" presName="parTx" presStyleLbl="revTx" presStyleIdx="1" presStyleCnt="5">
        <dgm:presLayoutVars>
          <dgm:chMax val="0"/>
          <dgm:chPref val="0"/>
        </dgm:presLayoutVars>
      </dgm:prSet>
      <dgm:spPr/>
    </dgm:pt>
    <dgm:pt modelId="{627E86D3-31BF-4926-93FB-1EF979EAFA7B}" type="pres">
      <dgm:prSet presAssocID="{D1919EB4-AE10-447D-B924-A8A41D9DB9EE}" presName="sibTrans" presStyleCnt="0"/>
      <dgm:spPr/>
    </dgm:pt>
    <dgm:pt modelId="{3F13815C-2FC4-4488-81A8-57A023DE005A}" type="pres">
      <dgm:prSet presAssocID="{A29134B2-279F-4928-8915-20E5685A9F91}" presName="compNode" presStyleCnt="0"/>
      <dgm:spPr/>
    </dgm:pt>
    <dgm:pt modelId="{8A0A2DA0-00F5-4C0E-B723-DD033573AC4A}" type="pres">
      <dgm:prSet presAssocID="{A29134B2-279F-4928-8915-20E5685A9F91}" presName="bgRect" presStyleLbl="bgShp" presStyleIdx="2" presStyleCnt="5"/>
      <dgm:spPr/>
    </dgm:pt>
    <dgm:pt modelId="{43AA88A5-67BF-431E-B657-7469D4EFE02D}" type="pres">
      <dgm:prSet presAssocID="{A29134B2-279F-4928-8915-20E5685A9F9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07CA5E5F-3B35-4FCA-9BF8-96A86F23B336}" type="pres">
      <dgm:prSet presAssocID="{A29134B2-279F-4928-8915-20E5685A9F91}" presName="spaceRect" presStyleCnt="0"/>
      <dgm:spPr/>
    </dgm:pt>
    <dgm:pt modelId="{3CFF1E11-A96F-4909-A289-AD9B899D495C}" type="pres">
      <dgm:prSet presAssocID="{A29134B2-279F-4928-8915-20E5685A9F91}" presName="parTx" presStyleLbl="revTx" presStyleIdx="2" presStyleCnt="5">
        <dgm:presLayoutVars>
          <dgm:chMax val="0"/>
          <dgm:chPref val="0"/>
        </dgm:presLayoutVars>
      </dgm:prSet>
      <dgm:spPr/>
    </dgm:pt>
    <dgm:pt modelId="{1F7B049C-9B28-436A-880F-197B771342FE}" type="pres">
      <dgm:prSet presAssocID="{B2DED3C1-7C10-4489-BAD6-F40AC0602C91}" presName="sibTrans" presStyleCnt="0"/>
      <dgm:spPr/>
    </dgm:pt>
    <dgm:pt modelId="{F0046905-9C3A-465D-B326-CC688CCE4D89}" type="pres">
      <dgm:prSet presAssocID="{72DB7E25-11FA-43D3-9DCC-63C69931C73A}" presName="compNode" presStyleCnt="0"/>
      <dgm:spPr/>
    </dgm:pt>
    <dgm:pt modelId="{BBED1845-EA27-47D0-82F3-CE38D3AFB16B}" type="pres">
      <dgm:prSet presAssocID="{72DB7E25-11FA-43D3-9DCC-63C69931C73A}" presName="bgRect" presStyleLbl="bgShp" presStyleIdx="3" presStyleCnt="5"/>
      <dgm:spPr/>
    </dgm:pt>
    <dgm:pt modelId="{ED6D4B11-A723-4AE6-9378-D5651E9C04D4}" type="pres">
      <dgm:prSet presAssocID="{72DB7E25-11FA-43D3-9DCC-63C69931C73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1F5DEBDE-A754-439D-A13E-424129F95C32}" type="pres">
      <dgm:prSet presAssocID="{72DB7E25-11FA-43D3-9DCC-63C69931C73A}" presName="spaceRect" presStyleCnt="0"/>
      <dgm:spPr/>
    </dgm:pt>
    <dgm:pt modelId="{46C39391-D745-47E8-BD78-FE91BC77A582}" type="pres">
      <dgm:prSet presAssocID="{72DB7E25-11FA-43D3-9DCC-63C69931C73A}" presName="parTx" presStyleLbl="revTx" presStyleIdx="3" presStyleCnt="5">
        <dgm:presLayoutVars>
          <dgm:chMax val="0"/>
          <dgm:chPref val="0"/>
        </dgm:presLayoutVars>
      </dgm:prSet>
      <dgm:spPr/>
    </dgm:pt>
    <dgm:pt modelId="{ACA14D6D-BB26-45CC-983E-3F671C24B51B}" type="pres">
      <dgm:prSet presAssocID="{DC69B08A-6D98-4A8E-A06C-8C1EB21FD3A9}" presName="sibTrans" presStyleCnt="0"/>
      <dgm:spPr/>
    </dgm:pt>
    <dgm:pt modelId="{6C3E25CB-21ED-4910-8FA3-2264290034E2}" type="pres">
      <dgm:prSet presAssocID="{49721182-99C7-452E-A4E0-193BE0EE3FB9}" presName="compNode" presStyleCnt="0"/>
      <dgm:spPr/>
    </dgm:pt>
    <dgm:pt modelId="{115F9071-C7DA-4F88-84B5-D20199867EC9}" type="pres">
      <dgm:prSet presAssocID="{49721182-99C7-452E-A4E0-193BE0EE3FB9}" presName="bgRect" presStyleLbl="bgShp" presStyleIdx="4" presStyleCnt="5"/>
      <dgm:spPr/>
    </dgm:pt>
    <dgm:pt modelId="{66D3F117-69E5-4773-B768-45146D6A91D9}" type="pres">
      <dgm:prSet presAssocID="{49721182-99C7-452E-A4E0-193BE0EE3F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5A9F3ECA-D682-46A9-9C0F-D88DACC3CADF}" type="pres">
      <dgm:prSet presAssocID="{49721182-99C7-452E-A4E0-193BE0EE3FB9}" presName="spaceRect" presStyleCnt="0"/>
      <dgm:spPr/>
    </dgm:pt>
    <dgm:pt modelId="{1F1D0713-8AC0-4763-BE76-E44863CC4236}" type="pres">
      <dgm:prSet presAssocID="{49721182-99C7-452E-A4E0-193BE0EE3F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E134008-63D6-439D-9B81-981CBD170A88}" type="presOf" srcId="{7DA161C7-6921-470B-95AC-F47064DC6A9F}" destId="{FCE4878C-8D37-494A-AC6A-BE5DFA071CE4}" srcOrd="0" destOrd="0" presId="urn:microsoft.com/office/officeart/2018/2/layout/IconVerticalSolidList"/>
    <dgm:cxn modelId="{E259D885-7ED3-4AF6-8A3E-E0ACD47C8E14}" type="presOf" srcId="{72DB7E25-11FA-43D3-9DCC-63C69931C73A}" destId="{46C39391-D745-47E8-BD78-FE91BC77A582}" srcOrd="0" destOrd="0" presId="urn:microsoft.com/office/officeart/2018/2/layout/IconVerticalSolidList"/>
    <dgm:cxn modelId="{F9622F89-962A-4CE7-8EB4-23704D436A57}" srcId="{014B3AD3-F700-4B2C-A456-8A82E22195B6}" destId="{49721182-99C7-452E-A4E0-193BE0EE3FB9}" srcOrd="4" destOrd="0" parTransId="{920B277E-0AD9-4CF9-B68F-1EAC1B3722A6}" sibTransId="{021BCAAD-9D1B-417B-B0A4-319D36E07773}"/>
    <dgm:cxn modelId="{1965168E-0E27-4520-A5F2-2B21CBBBDCEB}" srcId="{014B3AD3-F700-4B2C-A456-8A82E22195B6}" destId="{72DB7E25-11FA-43D3-9DCC-63C69931C73A}" srcOrd="3" destOrd="0" parTransId="{D40F6955-D28D-48FB-A5B3-49AB1EAE002F}" sibTransId="{DC69B08A-6D98-4A8E-A06C-8C1EB21FD3A9}"/>
    <dgm:cxn modelId="{7FE67E99-CDE7-4C29-8E5E-C1D4465CC362}" type="presOf" srcId="{014B3AD3-F700-4B2C-A456-8A82E22195B6}" destId="{9678FED9-AADE-4E01-8B2D-56BBC31F5442}" srcOrd="0" destOrd="0" presId="urn:microsoft.com/office/officeart/2018/2/layout/IconVerticalSolidList"/>
    <dgm:cxn modelId="{CAB973A5-278F-4A9E-A41B-88E600A481A0}" srcId="{014B3AD3-F700-4B2C-A456-8A82E22195B6}" destId="{7587DDCD-C9B0-4F27-A5C2-7A76012CE344}" srcOrd="1" destOrd="0" parTransId="{B7C451BB-7727-4C57-A23F-05596AFF6800}" sibTransId="{D1919EB4-AE10-447D-B924-A8A41D9DB9EE}"/>
    <dgm:cxn modelId="{B787F4AD-4213-4224-85F5-0B8688F8B2B5}" srcId="{014B3AD3-F700-4B2C-A456-8A82E22195B6}" destId="{7DA161C7-6921-470B-95AC-F47064DC6A9F}" srcOrd="0" destOrd="0" parTransId="{E93F4BA5-3131-4A56-AA7D-B37E2EE0E608}" sibTransId="{01EE4B82-5A5F-4144-BA05-B1B879D3E62B}"/>
    <dgm:cxn modelId="{4468EAB7-5F6D-41C9-B9DF-13212A5E26E4}" type="presOf" srcId="{A29134B2-279F-4928-8915-20E5685A9F91}" destId="{3CFF1E11-A96F-4909-A289-AD9B899D495C}" srcOrd="0" destOrd="0" presId="urn:microsoft.com/office/officeart/2018/2/layout/IconVerticalSolidList"/>
    <dgm:cxn modelId="{CFDE0BE9-E93F-47CF-8C63-5CF8981CDCC4}" type="presOf" srcId="{7587DDCD-C9B0-4F27-A5C2-7A76012CE344}" destId="{BEEC7193-1459-477E-A96E-64FA86986BD0}" srcOrd="0" destOrd="0" presId="urn:microsoft.com/office/officeart/2018/2/layout/IconVerticalSolidList"/>
    <dgm:cxn modelId="{D27A3DF9-08CA-4D20-90EC-A108EA32D22C}" type="presOf" srcId="{49721182-99C7-452E-A4E0-193BE0EE3FB9}" destId="{1F1D0713-8AC0-4763-BE76-E44863CC4236}" srcOrd="0" destOrd="0" presId="urn:microsoft.com/office/officeart/2018/2/layout/IconVerticalSolidList"/>
    <dgm:cxn modelId="{9700D5FB-3BD4-47B8-A7AD-8535E4B26FE3}" srcId="{014B3AD3-F700-4B2C-A456-8A82E22195B6}" destId="{A29134B2-279F-4928-8915-20E5685A9F91}" srcOrd="2" destOrd="0" parTransId="{FE3FC03E-F69E-4EB7-9BA7-2D797EAEC702}" sibTransId="{B2DED3C1-7C10-4489-BAD6-F40AC0602C91}"/>
    <dgm:cxn modelId="{C3C76027-E3B1-400D-819C-194F7F835DAA}" type="presParOf" srcId="{9678FED9-AADE-4E01-8B2D-56BBC31F5442}" destId="{E01ECB94-916B-4771-B3F3-0EC9845C6619}" srcOrd="0" destOrd="0" presId="urn:microsoft.com/office/officeart/2018/2/layout/IconVerticalSolidList"/>
    <dgm:cxn modelId="{6B1C1931-B977-49D0-9841-7AE537C1D8BC}" type="presParOf" srcId="{E01ECB94-916B-4771-B3F3-0EC9845C6619}" destId="{631A9BC4-407E-4E90-96FA-0A27CD2281A0}" srcOrd="0" destOrd="0" presId="urn:microsoft.com/office/officeart/2018/2/layout/IconVerticalSolidList"/>
    <dgm:cxn modelId="{3401ADB4-9761-4481-A17B-C5CBB5BAE58A}" type="presParOf" srcId="{E01ECB94-916B-4771-B3F3-0EC9845C6619}" destId="{3C9F3A5D-7254-42BF-8615-F05DE3791D96}" srcOrd="1" destOrd="0" presId="urn:microsoft.com/office/officeart/2018/2/layout/IconVerticalSolidList"/>
    <dgm:cxn modelId="{498B03EB-8150-46C3-B761-8B7E135A0BC7}" type="presParOf" srcId="{E01ECB94-916B-4771-B3F3-0EC9845C6619}" destId="{63EAF1E8-4B1B-4BB8-A4FE-A9271518635A}" srcOrd="2" destOrd="0" presId="urn:microsoft.com/office/officeart/2018/2/layout/IconVerticalSolidList"/>
    <dgm:cxn modelId="{59982F97-963C-4613-B234-504A741BCD76}" type="presParOf" srcId="{E01ECB94-916B-4771-B3F3-0EC9845C6619}" destId="{FCE4878C-8D37-494A-AC6A-BE5DFA071CE4}" srcOrd="3" destOrd="0" presId="urn:microsoft.com/office/officeart/2018/2/layout/IconVerticalSolidList"/>
    <dgm:cxn modelId="{8F7E3119-AE24-4DF0-ABF9-ED164B0960E5}" type="presParOf" srcId="{9678FED9-AADE-4E01-8B2D-56BBC31F5442}" destId="{7CCECEEC-8B0C-4A4E-89C3-5A2482E375C2}" srcOrd="1" destOrd="0" presId="urn:microsoft.com/office/officeart/2018/2/layout/IconVerticalSolidList"/>
    <dgm:cxn modelId="{C05ADB0E-A7C5-439C-AD42-38FCE574B239}" type="presParOf" srcId="{9678FED9-AADE-4E01-8B2D-56BBC31F5442}" destId="{8FA2A26D-530E-4E61-8ED6-BF507D5BA214}" srcOrd="2" destOrd="0" presId="urn:microsoft.com/office/officeart/2018/2/layout/IconVerticalSolidList"/>
    <dgm:cxn modelId="{48BF0148-86C6-4616-91B3-99EA8845C263}" type="presParOf" srcId="{8FA2A26D-530E-4E61-8ED6-BF507D5BA214}" destId="{C193154B-C375-477A-8B29-AFCDF0A69DE1}" srcOrd="0" destOrd="0" presId="urn:microsoft.com/office/officeart/2018/2/layout/IconVerticalSolidList"/>
    <dgm:cxn modelId="{D9AB5F19-C50A-4413-BE21-A6B0CA73FB1D}" type="presParOf" srcId="{8FA2A26D-530E-4E61-8ED6-BF507D5BA214}" destId="{B28DA669-01D9-4A1E-944E-8247F5208035}" srcOrd="1" destOrd="0" presId="urn:microsoft.com/office/officeart/2018/2/layout/IconVerticalSolidList"/>
    <dgm:cxn modelId="{F6691A57-90F3-4194-A77E-C2B23F3660B9}" type="presParOf" srcId="{8FA2A26D-530E-4E61-8ED6-BF507D5BA214}" destId="{4970EB49-4C4F-4423-9B1E-9BCCE67AD867}" srcOrd="2" destOrd="0" presId="urn:microsoft.com/office/officeart/2018/2/layout/IconVerticalSolidList"/>
    <dgm:cxn modelId="{7B2D5FF9-9030-46D9-A61B-CD75C6164720}" type="presParOf" srcId="{8FA2A26D-530E-4E61-8ED6-BF507D5BA214}" destId="{BEEC7193-1459-477E-A96E-64FA86986BD0}" srcOrd="3" destOrd="0" presId="urn:microsoft.com/office/officeart/2018/2/layout/IconVerticalSolidList"/>
    <dgm:cxn modelId="{B0208039-DFA8-42E4-9A9B-CE0FB02444D0}" type="presParOf" srcId="{9678FED9-AADE-4E01-8B2D-56BBC31F5442}" destId="{627E86D3-31BF-4926-93FB-1EF979EAFA7B}" srcOrd="3" destOrd="0" presId="urn:microsoft.com/office/officeart/2018/2/layout/IconVerticalSolidList"/>
    <dgm:cxn modelId="{35D64327-D0C7-4C80-8D8C-3692B0C36787}" type="presParOf" srcId="{9678FED9-AADE-4E01-8B2D-56BBC31F5442}" destId="{3F13815C-2FC4-4488-81A8-57A023DE005A}" srcOrd="4" destOrd="0" presId="urn:microsoft.com/office/officeart/2018/2/layout/IconVerticalSolidList"/>
    <dgm:cxn modelId="{26B82806-BCC0-48A3-A2FB-2214DDC23080}" type="presParOf" srcId="{3F13815C-2FC4-4488-81A8-57A023DE005A}" destId="{8A0A2DA0-00F5-4C0E-B723-DD033573AC4A}" srcOrd="0" destOrd="0" presId="urn:microsoft.com/office/officeart/2018/2/layout/IconVerticalSolidList"/>
    <dgm:cxn modelId="{B19824FF-AFA5-4B0A-8BCB-61A3AD27A504}" type="presParOf" srcId="{3F13815C-2FC4-4488-81A8-57A023DE005A}" destId="{43AA88A5-67BF-431E-B657-7469D4EFE02D}" srcOrd="1" destOrd="0" presId="urn:microsoft.com/office/officeart/2018/2/layout/IconVerticalSolidList"/>
    <dgm:cxn modelId="{63745320-1EEF-4B5F-AC78-0158DC67F1A7}" type="presParOf" srcId="{3F13815C-2FC4-4488-81A8-57A023DE005A}" destId="{07CA5E5F-3B35-4FCA-9BF8-96A86F23B336}" srcOrd="2" destOrd="0" presId="urn:microsoft.com/office/officeart/2018/2/layout/IconVerticalSolidList"/>
    <dgm:cxn modelId="{60309F8F-55BB-40B2-9AD8-3887D0FD09AD}" type="presParOf" srcId="{3F13815C-2FC4-4488-81A8-57A023DE005A}" destId="{3CFF1E11-A96F-4909-A289-AD9B899D495C}" srcOrd="3" destOrd="0" presId="urn:microsoft.com/office/officeart/2018/2/layout/IconVerticalSolidList"/>
    <dgm:cxn modelId="{884DA17F-F618-4718-8321-D69C1DAE4324}" type="presParOf" srcId="{9678FED9-AADE-4E01-8B2D-56BBC31F5442}" destId="{1F7B049C-9B28-436A-880F-197B771342FE}" srcOrd="5" destOrd="0" presId="urn:microsoft.com/office/officeart/2018/2/layout/IconVerticalSolidList"/>
    <dgm:cxn modelId="{7D11EC77-D87E-445E-ABFC-A2A9708FDA88}" type="presParOf" srcId="{9678FED9-AADE-4E01-8B2D-56BBC31F5442}" destId="{F0046905-9C3A-465D-B326-CC688CCE4D89}" srcOrd="6" destOrd="0" presId="urn:microsoft.com/office/officeart/2018/2/layout/IconVerticalSolidList"/>
    <dgm:cxn modelId="{0B2C752C-3F5A-4198-8F66-281CA56F6D94}" type="presParOf" srcId="{F0046905-9C3A-465D-B326-CC688CCE4D89}" destId="{BBED1845-EA27-47D0-82F3-CE38D3AFB16B}" srcOrd="0" destOrd="0" presId="urn:microsoft.com/office/officeart/2018/2/layout/IconVerticalSolidList"/>
    <dgm:cxn modelId="{1166486E-02F4-4E7D-84EB-5655E863318C}" type="presParOf" srcId="{F0046905-9C3A-465D-B326-CC688CCE4D89}" destId="{ED6D4B11-A723-4AE6-9378-D5651E9C04D4}" srcOrd="1" destOrd="0" presId="urn:microsoft.com/office/officeart/2018/2/layout/IconVerticalSolidList"/>
    <dgm:cxn modelId="{373B499F-4E71-41C2-9EB9-00812782E2A5}" type="presParOf" srcId="{F0046905-9C3A-465D-B326-CC688CCE4D89}" destId="{1F5DEBDE-A754-439D-A13E-424129F95C32}" srcOrd="2" destOrd="0" presId="urn:microsoft.com/office/officeart/2018/2/layout/IconVerticalSolidList"/>
    <dgm:cxn modelId="{BA49CF0A-BFF7-4C35-AB92-BE5BBECE3A0D}" type="presParOf" srcId="{F0046905-9C3A-465D-B326-CC688CCE4D89}" destId="{46C39391-D745-47E8-BD78-FE91BC77A582}" srcOrd="3" destOrd="0" presId="urn:microsoft.com/office/officeart/2018/2/layout/IconVerticalSolidList"/>
    <dgm:cxn modelId="{E28F9CEF-A207-46F9-80D4-C710642794EA}" type="presParOf" srcId="{9678FED9-AADE-4E01-8B2D-56BBC31F5442}" destId="{ACA14D6D-BB26-45CC-983E-3F671C24B51B}" srcOrd="7" destOrd="0" presId="urn:microsoft.com/office/officeart/2018/2/layout/IconVerticalSolidList"/>
    <dgm:cxn modelId="{B7D02C22-FA7B-4C45-8289-3C664C3A89E7}" type="presParOf" srcId="{9678FED9-AADE-4E01-8B2D-56BBC31F5442}" destId="{6C3E25CB-21ED-4910-8FA3-2264290034E2}" srcOrd="8" destOrd="0" presId="urn:microsoft.com/office/officeart/2018/2/layout/IconVerticalSolidList"/>
    <dgm:cxn modelId="{38E18C08-7110-4065-890F-0C1B0C2AAA5E}" type="presParOf" srcId="{6C3E25CB-21ED-4910-8FA3-2264290034E2}" destId="{115F9071-C7DA-4F88-84B5-D20199867EC9}" srcOrd="0" destOrd="0" presId="urn:microsoft.com/office/officeart/2018/2/layout/IconVerticalSolidList"/>
    <dgm:cxn modelId="{6C127564-56A9-4654-B5B4-BACE6B66FEC2}" type="presParOf" srcId="{6C3E25CB-21ED-4910-8FA3-2264290034E2}" destId="{66D3F117-69E5-4773-B768-45146D6A91D9}" srcOrd="1" destOrd="0" presId="urn:microsoft.com/office/officeart/2018/2/layout/IconVerticalSolidList"/>
    <dgm:cxn modelId="{C799DDC1-C9B8-4718-8489-0B3EE8C50437}" type="presParOf" srcId="{6C3E25CB-21ED-4910-8FA3-2264290034E2}" destId="{5A9F3ECA-D682-46A9-9C0F-D88DACC3CADF}" srcOrd="2" destOrd="0" presId="urn:microsoft.com/office/officeart/2018/2/layout/IconVerticalSolidList"/>
    <dgm:cxn modelId="{F155B8D7-1054-49F2-A7D6-5F9FEC9F6A0E}" type="presParOf" srcId="{6C3E25CB-21ED-4910-8FA3-2264290034E2}" destId="{1F1D0713-8AC0-4763-BE76-E44863CC42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F82610-689B-490F-A601-A2F301E30EA3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C8A3CCA-1D73-44E5-91E9-DBBC1123C309}">
      <dgm:prSet/>
      <dgm:spPr/>
      <dgm:t>
        <a:bodyPr/>
        <a:lstStyle/>
        <a:p>
          <a:r>
            <a:rPr lang="en-US"/>
            <a:t>Attend</a:t>
          </a:r>
        </a:p>
      </dgm:t>
    </dgm:pt>
    <dgm:pt modelId="{64F54E0B-71DB-4AB8-974C-FF09C4B47E26}" type="parTrans" cxnId="{78A2EA73-F2CD-414A-AF6E-7C8B68C48A56}">
      <dgm:prSet/>
      <dgm:spPr/>
      <dgm:t>
        <a:bodyPr/>
        <a:lstStyle/>
        <a:p>
          <a:endParaRPr lang="en-US"/>
        </a:p>
      </dgm:t>
    </dgm:pt>
    <dgm:pt modelId="{E1A2A33F-54D6-4960-ABB4-C448DC900CF0}" type="sibTrans" cxnId="{78A2EA73-F2CD-414A-AF6E-7C8B68C48A56}">
      <dgm:prSet/>
      <dgm:spPr/>
      <dgm:t>
        <a:bodyPr/>
        <a:lstStyle/>
        <a:p>
          <a:endParaRPr lang="en-US"/>
        </a:p>
      </dgm:t>
    </dgm:pt>
    <dgm:pt modelId="{C797535A-929D-4EBF-9821-FF2FE50475D1}">
      <dgm:prSet/>
      <dgm:spPr/>
      <dgm:t>
        <a:bodyPr/>
        <a:lstStyle/>
        <a:p>
          <a:r>
            <a:rPr lang="en-US"/>
            <a:t>Attend online classes/be PREPARED.</a:t>
          </a:r>
        </a:p>
      </dgm:t>
    </dgm:pt>
    <dgm:pt modelId="{039AD56F-F07D-440D-BB7B-46EEF4ECF8A4}" type="parTrans" cxnId="{9B950469-953E-46E0-8098-3E4B41457138}">
      <dgm:prSet/>
      <dgm:spPr/>
      <dgm:t>
        <a:bodyPr/>
        <a:lstStyle/>
        <a:p>
          <a:endParaRPr lang="en-US"/>
        </a:p>
      </dgm:t>
    </dgm:pt>
    <dgm:pt modelId="{FAA5F9AC-EF52-48ED-9A74-26EB77225B86}" type="sibTrans" cxnId="{9B950469-953E-46E0-8098-3E4B41457138}">
      <dgm:prSet/>
      <dgm:spPr/>
      <dgm:t>
        <a:bodyPr/>
        <a:lstStyle/>
        <a:p>
          <a:endParaRPr lang="en-US"/>
        </a:p>
      </dgm:t>
    </dgm:pt>
    <dgm:pt modelId="{32FAF77A-CC64-4121-9371-1B0AAC8082F9}">
      <dgm:prSet/>
      <dgm:spPr/>
      <dgm:t>
        <a:bodyPr/>
        <a:lstStyle/>
        <a:p>
          <a:r>
            <a:rPr lang="en-US"/>
            <a:t>COMPLETE</a:t>
          </a:r>
        </a:p>
      </dgm:t>
    </dgm:pt>
    <dgm:pt modelId="{5CBF65D1-3CBD-445F-82E3-1A9C62CAEFBF}" type="parTrans" cxnId="{8D162786-EC8D-47A4-B8AD-A89457B954B7}">
      <dgm:prSet/>
      <dgm:spPr/>
      <dgm:t>
        <a:bodyPr/>
        <a:lstStyle/>
        <a:p>
          <a:endParaRPr lang="en-US"/>
        </a:p>
      </dgm:t>
    </dgm:pt>
    <dgm:pt modelId="{7DEA3F95-A2EB-4246-AA22-2A11A0E1A566}" type="sibTrans" cxnId="{8D162786-EC8D-47A4-B8AD-A89457B954B7}">
      <dgm:prSet/>
      <dgm:spPr/>
      <dgm:t>
        <a:bodyPr/>
        <a:lstStyle/>
        <a:p>
          <a:endParaRPr lang="en-US"/>
        </a:p>
      </dgm:t>
    </dgm:pt>
    <dgm:pt modelId="{F241802A-63A5-458C-BD43-E9093CB2C880}">
      <dgm:prSet/>
      <dgm:spPr/>
      <dgm:t>
        <a:bodyPr/>
        <a:lstStyle/>
        <a:p>
          <a:r>
            <a:rPr lang="en-US"/>
            <a:t>COMPLETE ALL ASSIGNMENTS BY DUE DATES/DEADLINES.</a:t>
          </a:r>
        </a:p>
      </dgm:t>
    </dgm:pt>
    <dgm:pt modelId="{5D4FF934-9996-4427-B87C-5DF9914A805E}" type="parTrans" cxnId="{E9958290-7959-48BD-9845-196A7ACE3DB6}">
      <dgm:prSet/>
      <dgm:spPr/>
      <dgm:t>
        <a:bodyPr/>
        <a:lstStyle/>
        <a:p>
          <a:endParaRPr lang="en-US"/>
        </a:p>
      </dgm:t>
    </dgm:pt>
    <dgm:pt modelId="{A22BD2B4-80A8-4626-A098-DDA1754C8D03}" type="sibTrans" cxnId="{E9958290-7959-48BD-9845-196A7ACE3DB6}">
      <dgm:prSet/>
      <dgm:spPr/>
      <dgm:t>
        <a:bodyPr/>
        <a:lstStyle/>
        <a:p>
          <a:endParaRPr lang="en-US"/>
        </a:p>
      </dgm:t>
    </dgm:pt>
    <dgm:pt modelId="{37718FDC-E83E-4E1D-B84F-90A135BD274F}">
      <dgm:prSet/>
      <dgm:spPr/>
      <dgm:t>
        <a:bodyPr/>
        <a:lstStyle/>
        <a:p>
          <a:r>
            <a:rPr lang="en-US"/>
            <a:t>MAKE UP</a:t>
          </a:r>
        </a:p>
      </dgm:t>
    </dgm:pt>
    <dgm:pt modelId="{7300F955-0C52-41E9-ADD4-CF2F8C61BBEB}" type="parTrans" cxnId="{89F9E8FD-8B6D-4160-8D13-F9D31225506C}">
      <dgm:prSet/>
      <dgm:spPr/>
      <dgm:t>
        <a:bodyPr/>
        <a:lstStyle/>
        <a:p>
          <a:endParaRPr lang="en-US"/>
        </a:p>
      </dgm:t>
    </dgm:pt>
    <dgm:pt modelId="{9B00DA02-2D2A-4AD1-9788-5CC745C88F78}" type="sibTrans" cxnId="{89F9E8FD-8B6D-4160-8D13-F9D31225506C}">
      <dgm:prSet/>
      <dgm:spPr/>
      <dgm:t>
        <a:bodyPr/>
        <a:lstStyle/>
        <a:p>
          <a:endParaRPr lang="en-US"/>
        </a:p>
      </dgm:t>
    </dgm:pt>
    <dgm:pt modelId="{5B64164B-013E-4965-8CA7-E349A7FAE325}">
      <dgm:prSet/>
      <dgm:spPr/>
      <dgm:t>
        <a:bodyPr/>
        <a:lstStyle/>
        <a:p>
          <a:r>
            <a:rPr lang="en-US"/>
            <a:t>MAKE UP MISSING/INCOMPLETE ASSIGNMENTS  (it's your RESPONSIBILITY).</a:t>
          </a:r>
        </a:p>
      </dgm:t>
    </dgm:pt>
    <dgm:pt modelId="{58ABB30E-44E6-4EA6-9D6B-0139520E2F60}" type="parTrans" cxnId="{8BD7B929-C461-45E2-AFE5-9E5840A7BC96}">
      <dgm:prSet/>
      <dgm:spPr/>
      <dgm:t>
        <a:bodyPr/>
        <a:lstStyle/>
        <a:p>
          <a:endParaRPr lang="en-US"/>
        </a:p>
      </dgm:t>
    </dgm:pt>
    <dgm:pt modelId="{0FF66C4A-7B91-4746-A09C-A776343EEB22}" type="sibTrans" cxnId="{8BD7B929-C461-45E2-AFE5-9E5840A7BC96}">
      <dgm:prSet/>
      <dgm:spPr/>
      <dgm:t>
        <a:bodyPr/>
        <a:lstStyle/>
        <a:p>
          <a:endParaRPr lang="en-US"/>
        </a:p>
      </dgm:t>
    </dgm:pt>
    <dgm:pt modelId="{DBD0DC00-5162-433D-91D3-A8F8F0426761}">
      <dgm:prSet/>
      <dgm:spPr/>
      <dgm:t>
        <a:bodyPr/>
        <a:lstStyle/>
        <a:p>
          <a:r>
            <a:rPr lang="en-US"/>
            <a:t>DO</a:t>
          </a:r>
        </a:p>
      </dgm:t>
    </dgm:pt>
    <dgm:pt modelId="{2646B43A-31D0-4379-9CB7-95F29139D8A6}" type="parTrans" cxnId="{2BBA8790-3621-46D5-BD8B-8881A141BF31}">
      <dgm:prSet/>
      <dgm:spPr/>
      <dgm:t>
        <a:bodyPr/>
        <a:lstStyle/>
        <a:p>
          <a:endParaRPr lang="en-US"/>
        </a:p>
      </dgm:t>
    </dgm:pt>
    <dgm:pt modelId="{514B39D6-3512-4AB6-B809-2D3B2DB9B557}" type="sibTrans" cxnId="{2BBA8790-3621-46D5-BD8B-8881A141BF31}">
      <dgm:prSet/>
      <dgm:spPr/>
      <dgm:t>
        <a:bodyPr/>
        <a:lstStyle/>
        <a:p>
          <a:endParaRPr lang="en-US"/>
        </a:p>
      </dgm:t>
    </dgm:pt>
    <dgm:pt modelId="{7E8F9B1B-5475-42B2-BF8A-9D265307BE23}">
      <dgm:prSet/>
      <dgm:spPr/>
      <dgm:t>
        <a:bodyPr/>
        <a:lstStyle/>
        <a:p>
          <a:r>
            <a:rPr lang="en-US"/>
            <a:t>DO YOUR BEST-ALWAYS!</a:t>
          </a:r>
        </a:p>
      </dgm:t>
    </dgm:pt>
    <dgm:pt modelId="{354D61E3-609E-4904-A0BF-08FDCE450925}" type="parTrans" cxnId="{93FB1747-27BC-4A17-AC40-92FEB07C68AD}">
      <dgm:prSet/>
      <dgm:spPr/>
      <dgm:t>
        <a:bodyPr/>
        <a:lstStyle/>
        <a:p>
          <a:endParaRPr lang="en-US"/>
        </a:p>
      </dgm:t>
    </dgm:pt>
    <dgm:pt modelId="{48EE197E-FDFE-485C-9179-A343E817E664}" type="sibTrans" cxnId="{93FB1747-27BC-4A17-AC40-92FEB07C68AD}">
      <dgm:prSet/>
      <dgm:spPr/>
      <dgm:t>
        <a:bodyPr/>
        <a:lstStyle/>
        <a:p>
          <a:endParaRPr lang="en-US"/>
        </a:p>
      </dgm:t>
    </dgm:pt>
    <dgm:pt modelId="{224B4AE2-D6C7-4194-9E72-758AA6A4BBBA}">
      <dgm:prSet/>
      <dgm:spPr/>
      <dgm:t>
        <a:bodyPr/>
        <a:lstStyle/>
        <a:p>
          <a:r>
            <a:rPr lang="en-US"/>
            <a:t>ASK</a:t>
          </a:r>
        </a:p>
      </dgm:t>
    </dgm:pt>
    <dgm:pt modelId="{707511B2-F703-465F-9A21-D64654E312B8}" type="parTrans" cxnId="{7166FA94-79AA-419F-A5DD-3A001B1C74C6}">
      <dgm:prSet/>
      <dgm:spPr/>
      <dgm:t>
        <a:bodyPr/>
        <a:lstStyle/>
        <a:p>
          <a:endParaRPr lang="en-US"/>
        </a:p>
      </dgm:t>
    </dgm:pt>
    <dgm:pt modelId="{E7D93B71-2F7A-4FF7-B546-BEF085E02F8A}" type="sibTrans" cxnId="{7166FA94-79AA-419F-A5DD-3A001B1C74C6}">
      <dgm:prSet/>
      <dgm:spPr/>
      <dgm:t>
        <a:bodyPr/>
        <a:lstStyle/>
        <a:p>
          <a:endParaRPr lang="en-US"/>
        </a:p>
      </dgm:t>
    </dgm:pt>
    <dgm:pt modelId="{955E3FF7-E02D-4784-8766-8745E812F757}">
      <dgm:prSet/>
      <dgm:spPr/>
      <dgm:t>
        <a:bodyPr/>
        <a:lstStyle/>
        <a:p>
          <a:r>
            <a:rPr lang="en-US"/>
            <a:t>ASK FOR HELP IF YOU NEED ASSISTANCE.</a:t>
          </a:r>
        </a:p>
      </dgm:t>
    </dgm:pt>
    <dgm:pt modelId="{DFC9E689-31CE-4BC9-ADD7-89EA0143CA43}" type="parTrans" cxnId="{DF6B7E49-6EF4-4DA2-92B2-80F30C073B64}">
      <dgm:prSet/>
      <dgm:spPr/>
      <dgm:t>
        <a:bodyPr/>
        <a:lstStyle/>
        <a:p>
          <a:endParaRPr lang="en-US"/>
        </a:p>
      </dgm:t>
    </dgm:pt>
    <dgm:pt modelId="{A29E8069-25B3-4B5D-8A97-71DDC78BE902}" type="sibTrans" cxnId="{DF6B7E49-6EF4-4DA2-92B2-80F30C073B64}">
      <dgm:prSet/>
      <dgm:spPr/>
      <dgm:t>
        <a:bodyPr/>
        <a:lstStyle/>
        <a:p>
          <a:endParaRPr lang="en-US"/>
        </a:p>
      </dgm:t>
    </dgm:pt>
    <dgm:pt modelId="{19418AF2-76AE-43C1-A0E5-6E5A29DE7F80}" type="pres">
      <dgm:prSet presAssocID="{5AF82610-689B-490F-A601-A2F301E30EA3}" presName="Name0" presStyleCnt="0">
        <dgm:presLayoutVars>
          <dgm:dir/>
          <dgm:animLvl val="lvl"/>
          <dgm:resizeHandles val="exact"/>
        </dgm:presLayoutVars>
      </dgm:prSet>
      <dgm:spPr/>
    </dgm:pt>
    <dgm:pt modelId="{483A24C8-D983-4721-B674-22F2E7E9053D}" type="pres">
      <dgm:prSet presAssocID="{8C8A3CCA-1D73-44E5-91E9-DBBC1123C309}" presName="linNode" presStyleCnt="0"/>
      <dgm:spPr/>
    </dgm:pt>
    <dgm:pt modelId="{BBB1262C-1F2D-4C69-B1B8-D4764007151F}" type="pres">
      <dgm:prSet presAssocID="{8C8A3CCA-1D73-44E5-91E9-DBBC1123C309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4FAC3086-AFD3-4E14-B066-F0E0C9CE82E1}" type="pres">
      <dgm:prSet presAssocID="{8C8A3CCA-1D73-44E5-91E9-DBBC1123C309}" presName="descendantText" presStyleLbl="alignAccFollowNode1" presStyleIdx="0" presStyleCnt="5">
        <dgm:presLayoutVars>
          <dgm:bulletEnabled/>
        </dgm:presLayoutVars>
      </dgm:prSet>
      <dgm:spPr/>
    </dgm:pt>
    <dgm:pt modelId="{04186419-8A1C-4184-A11D-956CF24064D2}" type="pres">
      <dgm:prSet presAssocID="{E1A2A33F-54D6-4960-ABB4-C448DC900CF0}" presName="sp" presStyleCnt="0"/>
      <dgm:spPr/>
    </dgm:pt>
    <dgm:pt modelId="{0DF0C395-3C34-4D34-BCE5-B387CBC0EAC6}" type="pres">
      <dgm:prSet presAssocID="{32FAF77A-CC64-4121-9371-1B0AAC8082F9}" presName="linNode" presStyleCnt="0"/>
      <dgm:spPr/>
    </dgm:pt>
    <dgm:pt modelId="{C6BA9BAA-E43F-477D-ABF0-2AC269DA1FAC}" type="pres">
      <dgm:prSet presAssocID="{32FAF77A-CC64-4121-9371-1B0AAC8082F9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A72279FF-DA74-404B-9E3B-E46DF87CC4E8}" type="pres">
      <dgm:prSet presAssocID="{32FAF77A-CC64-4121-9371-1B0AAC8082F9}" presName="descendantText" presStyleLbl="alignAccFollowNode1" presStyleIdx="1" presStyleCnt="5">
        <dgm:presLayoutVars>
          <dgm:bulletEnabled/>
        </dgm:presLayoutVars>
      </dgm:prSet>
      <dgm:spPr/>
    </dgm:pt>
    <dgm:pt modelId="{E2455C84-FD9C-4202-A468-71A152B2037A}" type="pres">
      <dgm:prSet presAssocID="{7DEA3F95-A2EB-4246-AA22-2A11A0E1A566}" presName="sp" presStyleCnt="0"/>
      <dgm:spPr/>
    </dgm:pt>
    <dgm:pt modelId="{A3565BA4-87C8-4D06-BA05-0984112B6945}" type="pres">
      <dgm:prSet presAssocID="{37718FDC-E83E-4E1D-B84F-90A135BD274F}" presName="linNode" presStyleCnt="0"/>
      <dgm:spPr/>
    </dgm:pt>
    <dgm:pt modelId="{A4911B33-C457-4910-85BA-526068FE55CF}" type="pres">
      <dgm:prSet presAssocID="{37718FDC-E83E-4E1D-B84F-90A135BD274F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1E9BCCB6-6BDF-4FD8-979A-4D7C411CB0F7}" type="pres">
      <dgm:prSet presAssocID="{37718FDC-E83E-4E1D-B84F-90A135BD274F}" presName="descendantText" presStyleLbl="alignAccFollowNode1" presStyleIdx="2" presStyleCnt="5">
        <dgm:presLayoutVars>
          <dgm:bulletEnabled/>
        </dgm:presLayoutVars>
      </dgm:prSet>
      <dgm:spPr/>
    </dgm:pt>
    <dgm:pt modelId="{A640767F-E16D-4B61-BA8A-2AFD41BC9561}" type="pres">
      <dgm:prSet presAssocID="{9B00DA02-2D2A-4AD1-9788-5CC745C88F78}" presName="sp" presStyleCnt="0"/>
      <dgm:spPr/>
    </dgm:pt>
    <dgm:pt modelId="{318AE298-5BA7-4DE3-A2DA-E995197C2F3A}" type="pres">
      <dgm:prSet presAssocID="{DBD0DC00-5162-433D-91D3-A8F8F0426761}" presName="linNode" presStyleCnt="0"/>
      <dgm:spPr/>
    </dgm:pt>
    <dgm:pt modelId="{584EAA6E-C398-47C6-A71C-901EF69E2E55}" type="pres">
      <dgm:prSet presAssocID="{DBD0DC00-5162-433D-91D3-A8F8F0426761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B6D419A1-355B-468F-8622-5E3013D0A75B}" type="pres">
      <dgm:prSet presAssocID="{DBD0DC00-5162-433D-91D3-A8F8F0426761}" presName="descendantText" presStyleLbl="alignAccFollowNode1" presStyleIdx="3" presStyleCnt="5">
        <dgm:presLayoutVars>
          <dgm:bulletEnabled/>
        </dgm:presLayoutVars>
      </dgm:prSet>
      <dgm:spPr/>
    </dgm:pt>
    <dgm:pt modelId="{FFF26C3A-3B04-4A77-9BE8-7CCF532B9A64}" type="pres">
      <dgm:prSet presAssocID="{514B39D6-3512-4AB6-B809-2D3B2DB9B557}" presName="sp" presStyleCnt="0"/>
      <dgm:spPr/>
    </dgm:pt>
    <dgm:pt modelId="{F035DCAC-66C5-484C-B3C8-EF3DB31C1D69}" type="pres">
      <dgm:prSet presAssocID="{224B4AE2-D6C7-4194-9E72-758AA6A4BBBA}" presName="linNode" presStyleCnt="0"/>
      <dgm:spPr/>
    </dgm:pt>
    <dgm:pt modelId="{CE99495B-133E-4AD8-A993-D13A181EF225}" type="pres">
      <dgm:prSet presAssocID="{224B4AE2-D6C7-4194-9E72-758AA6A4BBBA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0EF9654E-FC29-48E7-BA24-B4EE11BE2FF5}" type="pres">
      <dgm:prSet presAssocID="{224B4AE2-D6C7-4194-9E72-758AA6A4BBBA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0ABADF05-69E8-4B2E-8208-160CD05F8D77}" type="presOf" srcId="{37718FDC-E83E-4E1D-B84F-90A135BD274F}" destId="{A4911B33-C457-4910-85BA-526068FE55CF}" srcOrd="0" destOrd="0" presId="urn:microsoft.com/office/officeart/2016/7/layout/VerticalSolidActionList"/>
    <dgm:cxn modelId="{AD37AF06-9F3B-4055-BC20-F44A7763AD98}" type="presOf" srcId="{DBD0DC00-5162-433D-91D3-A8F8F0426761}" destId="{584EAA6E-C398-47C6-A71C-901EF69E2E55}" srcOrd="0" destOrd="0" presId="urn:microsoft.com/office/officeart/2016/7/layout/VerticalSolidActionList"/>
    <dgm:cxn modelId="{8BD7B929-C461-45E2-AFE5-9E5840A7BC96}" srcId="{37718FDC-E83E-4E1D-B84F-90A135BD274F}" destId="{5B64164B-013E-4965-8CA7-E349A7FAE325}" srcOrd="0" destOrd="0" parTransId="{58ABB30E-44E6-4EA6-9D6B-0139520E2F60}" sibTransId="{0FF66C4A-7B91-4746-A09C-A776343EEB22}"/>
    <dgm:cxn modelId="{05C8B034-BCE7-4284-9B07-32E524016E9E}" type="presOf" srcId="{224B4AE2-D6C7-4194-9E72-758AA6A4BBBA}" destId="{CE99495B-133E-4AD8-A993-D13A181EF225}" srcOrd="0" destOrd="0" presId="urn:microsoft.com/office/officeart/2016/7/layout/VerticalSolidActionList"/>
    <dgm:cxn modelId="{32A7355D-25A7-4A64-90C4-7423C69AC45D}" type="presOf" srcId="{8C8A3CCA-1D73-44E5-91E9-DBBC1123C309}" destId="{BBB1262C-1F2D-4C69-B1B8-D4764007151F}" srcOrd="0" destOrd="0" presId="urn:microsoft.com/office/officeart/2016/7/layout/VerticalSolidActionList"/>
    <dgm:cxn modelId="{71ED895D-3E3C-4D46-B0B6-362A87CD32E1}" type="presOf" srcId="{32FAF77A-CC64-4121-9371-1B0AAC8082F9}" destId="{C6BA9BAA-E43F-477D-ABF0-2AC269DA1FAC}" srcOrd="0" destOrd="0" presId="urn:microsoft.com/office/officeart/2016/7/layout/VerticalSolidActionList"/>
    <dgm:cxn modelId="{93FB1747-27BC-4A17-AC40-92FEB07C68AD}" srcId="{DBD0DC00-5162-433D-91D3-A8F8F0426761}" destId="{7E8F9B1B-5475-42B2-BF8A-9D265307BE23}" srcOrd="0" destOrd="0" parTransId="{354D61E3-609E-4904-A0BF-08FDCE450925}" sibTransId="{48EE197E-FDFE-485C-9179-A343E817E664}"/>
    <dgm:cxn modelId="{9B950469-953E-46E0-8098-3E4B41457138}" srcId="{8C8A3CCA-1D73-44E5-91E9-DBBC1123C309}" destId="{C797535A-929D-4EBF-9821-FF2FE50475D1}" srcOrd="0" destOrd="0" parTransId="{039AD56F-F07D-440D-BB7B-46EEF4ECF8A4}" sibTransId="{FAA5F9AC-EF52-48ED-9A74-26EB77225B86}"/>
    <dgm:cxn modelId="{DF6B7E49-6EF4-4DA2-92B2-80F30C073B64}" srcId="{224B4AE2-D6C7-4194-9E72-758AA6A4BBBA}" destId="{955E3FF7-E02D-4784-8766-8745E812F757}" srcOrd="0" destOrd="0" parTransId="{DFC9E689-31CE-4BC9-ADD7-89EA0143CA43}" sibTransId="{A29E8069-25B3-4B5D-8A97-71DDC78BE902}"/>
    <dgm:cxn modelId="{78A2EA73-F2CD-414A-AF6E-7C8B68C48A56}" srcId="{5AF82610-689B-490F-A601-A2F301E30EA3}" destId="{8C8A3CCA-1D73-44E5-91E9-DBBC1123C309}" srcOrd="0" destOrd="0" parTransId="{64F54E0B-71DB-4AB8-974C-FF09C4B47E26}" sibTransId="{E1A2A33F-54D6-4960-ABB4-C448DC900CF0}"/>
    <dgm:cxn modelId="{85428757-1278-4143-BDA3-465CB38673B8}" type="presOf" srcId="{C797535A-929D-4EBF-9821-FF2FE50475D1}" destId="{4FAC3086-AFD3-4E14-B066-F0E0C9CE82E1}" srcOrd="0" destOrd="0" presId="urn:microsoft.com/office/officeart/2016/7/layout/VerticalSolidActionList"/>
    <dgm:cxn modelId="{3D31137B-B16B-4AFC-81E2-92AEFBFD4F52}" type="presOf" srcId="{F241802A-63A5-458C-BD43-E9093CB2C880}" destId="{A72279FF-DA74-404B-9E3B-E46DF87CC4E8}" srcOrd="0" destOrd="0" presId="urn:microsoft.com/office/officeart/2016/7/layout/VerticalSolidActionList"/>
    <dgm:cxn modelId="{8D162786-EC8D-47A4-B8AD-A89457B954B7}" srcId="{5AF82610-689B-490F-A601-A2F301E30EA3}" destId="{32FAF77A-CC64-4121-9371-1B0AAC8082F9}" srcOrd="1" destOrd="0" parTransId="{5CBF65D1-3CBD-445F-82E3-1A9C62CAEFBF}" sibTransId="{7DEA3F95-A2EB-4246-AA22-2A11A0E1A566}"/>
    <dgm:cxn modelId="{E9958290-7959-48BD-9845-196A7ACE3DB6}" srcId="{32FAF77A-CC64-4121-9371-1B0AAC8082F9}" destId="{F241802A-63A5-458C-BD43-E9093CB2C880}" srcOrd="0" destOrd="0" parTransId="{5D4FF934-9996-4427-B87C-5DF9914A805E}" sibTransId="{A22BD2B4-80A8-4626-A098-DDA1754C8D03}"/>
    <dgm:cxn modelId="{2BBA8790-3621-46D5-BD8B-8881A141BF31}" srcId="{5AF82610-689B-490F-A601-A2F301E30EA3}" destId="{DBD0DC00-5162-433D-91D3-A8F8F0426761}" srcOrd="3" destOrd="0" parTransId="{2646B43A-31D0-4379-9CB7-95F29139D8A6}" sibTransId="{514B39D6-3512-4AB6-B809-2D3B2DB9B557}"/>
    <dgm:cxn modelId="{7166FA94-79AA-419F-A5DD-3A001B1C74C6}" srcId="{5AF82610-689B-490F-A601-A2F301E30EA3}" destId="{224B4AE2-D6C7-4194-9E72-758AA6A4BBBA}" srcOrd="4" destOrd="0" parTransId="{707511B2-F703-465F-9A21-D64654E312B8}" sibTransId="{E7D93B71-2F7A-4FF7-B546-BEF085E02F8A}"/>
    <dgm:cxn modelId="{CF66FDAF-3970-41D4-A6BD-F7D057349090}" type="presOf" srcId="{955E3FF7-E02D-4784-8766-8745E812F757}" destId="{0EF9654E-FC29-48E7-BA24-B4EE11BE2FF5}" srcOrd="0" destOrd="0" presId="urn:microsoft.com/office/officeart/2016/7/layout/VerticalSolidActionList"/>
    <dgm:cxn modelId="{37BCD7B8-965B-4E80-A803-4EF1C02907C7}" type="presOf" srcId="{5B64164B-013E-4965-8CA7-E349A7FAE325}" destId="{1E9BCCB6-6BDF-4FD8-979A-4D7C411CB0F7}" srcOrd="0" destOrd="0" presId="urn:microsoft.com/office/officeart/2016/7/layout/VerticalSolidActionList"/>
    <dgm:cxn modelId="{2037BECB-28E4-445D-8EFD-974E22E04DA4}" type="presOf" srcId="{7E8F9B1B-5475-42B2-BF8A-9D265307BE23}" destId="{B6D419A1-355B-468F-8622-5E3013D0A75B}" srcOrd="0" destOrd="0" presId="urn:microsoft.com/office/officeart/2016/7/layout/VerticalSolidActionList"/>
    <dgm:cxn modelId="{89F9E8FD-8B6D-4160-8D13-F9D31225506C}" srcId="{5AF82610-689B-490F-A601-A2F301E30EA3}" destId="{37718FDC-E83E-4E1D-B84F-90A135BD274F}" srcOrd="2" destOrd="0" parTransId="{7300F955-0C52-41E9-ADD4-CF2F8C61BBEB}" sibTransId="{9B00DA02-2D2A-4AD1-9788-5CC745C88F78}"/>
    <dgm:cxn modelId="{419B61FE-F039-450E-942B-3405206C1A63}" type="presOf" srcId="{5AF82610-689B-490F-A601-A2F301E30EA3}" destId="{19418AF2-76AE-43C1-A0E5-6E5A29DE7F80}" srcOrd="0" destOrd="0" presId="urn:microsoft.com/office/officeart/2016/7/layout/VerticalSolidActionList"/>
    <dgm:cxn modelId="{76F20425-84B4-4997-864D-60AF8AE264D0}" type="presParOf" srcId="{19418AF2-76AE-43C1-A0E5-6E5A29DE7F80}" destId="{483A24C8-D983-4721-B674-22F2E7E9053D}" srcOrd="0" destOrd="0" presId="urn:microsoft.com/office/officeart/2016/7/layout/VerticalSolidActionList"/>
    <dgm:cxn modelId="{3B7E6B27-F71F-4B62-83A7-5EFB65202B0A}" type="presParOf" srcId="{483A24C8-D983-4721-B674-22F2E7E9053D}" destId="{BBB1262C-1F2D-4C69-B1B8-D4764007151F}" srcOrd="0" destOrd="0" presId="urn:microsoft.com/office/officeart/2016/7/layout/VerticalSolidActionList"/>
    <dgm:cxn modelId="{03FF17CE-ABF4-4F88-9C7A-0A2B849D54B2}" type="presParOf" srcId="{483A24C8-D983-4721-B674-22F2E7E9053D}" destId="{4FAC3086-AFD3-4E14-B066-F0E0C9CE82E1}" srcOrd="1" destOrd="0" presId="urn:microsoft.com/office/officeart/2016/7/layout/VerticalSolidActionList"/>
    <dgm:cxn modelId="{5D87BF1F-3C6A-41B8-8F2E-47CB8C3A2E81}" type="presParOf" srcId="{19418AF2-76AE-43C1-A0E5-6E5A29DE7F80}" destId="{04186419-8A1C-4184-A11D-956CF24064D2}" srcOrd="1" destOrd="0" presId="urn:microsoft.com/office/officeart/2016/7/layout/VerticalSolidActionList"/>
    <dgm:cxn modelId="{1D17A377-BC79-4F3F-8D51-1ACE43BB5670}" type="presParOf" srcId="{19418AF2-76AE-43C1-A0E5-6E5A29DE7F80}" destId="{0DF0C395-3C34-4D34-BCE5-B387CBC0EAC6}" srcOrd="2" destOrd="0" presId="urn:microsoft.com/office/officeart/2016/7/layout/VerticalSolidActionList"/>
    <dgm:cxn modelId="{620C1F6B-F258-4FF2-80BA-5751A9785C4B}" type="presParOf" srcId="{0DF0C395-3C34-4D34-BCE5-B387CBC0EAC6}" destId="{C6BA9BAA-E43F-477D-ABF0-2AC269DA1FAC}" srcOrd="0" destOrd="0" presId="urn:microsoft.com/office/officeart/2016/7/layout/VerticalSolidActionList"/>
    <dgm:cxn modelId="{B5125942-61CE-4C11-9A9A-2E7917C80195}" type="presParOf" srcId="{0DF0C395-3C34-4D34-BCE5-B387CBC0EAC6}" destId="{A72279FF-DA74-404B-9E3B-E46DF87CC4E8}" srcOrd="1" destOrd="0" presId="urn:microsoft.com/office/officeart/2016/7/layout/VerticalSolidActionList"/>
    <dgm:cxn modelId="{7856BF27-4682-44A3-8374-413690B83B0A}" type="presParOf" srcId="{19418AF2-76AE-43C1-A0E5-6E5A29DE7F80}" destId="{E2455C84-FD9C-4202-A468-71A152B2037A}" srcOrd="3" destOrd="0" presId="urn:microsoft.com/office/officeart/2016/7/layout/VerticalSolidActionList"/>
    <dgm:cxn modelId="{4261579C-B1D8-4112-8952-F4C2110D6A16}" type="presParOf" srcId="{19418AF2-76AE-43C1-A0E5-6E5A29DE7F80}" destId="{A3565BA4-87C8-4D06-BA05-0984112B6945}" srcOrd="4" destOrd="0" presId="urn:microsoft.com/office/officeart/2016/7/layout/VerticalSolidActionList"/>
    <dgm:cxn modelId="{DDA9E292-78A1-4234-86CC-B6E2A08409D6}" type="presParOf" srcId="{A3565BA4-87C8-4D06-BA05-0984112B6945}" destId="{A4911B33-C457-4910-85BA-526068FE55CF}" srcOrd="0" destOrd="0" presId="urn:microsoft.com/office/officeart/2016/7/layout/VerticalSolidActionList"/>
    <dgm:cxn modelId="{1B1E47AB-C182-4E3C-A295-4F6C69179F2C}" type="presParOf" srcId="{A3565BA4-87C8-4D06-BA05-0984112B6945}" destId="{1E9BCCB6-6BDF-4FD8-979A-4D7C411CB0F7}" srcOrd="1" destOrd="0" presId="urn:microsoft.com/office/officeart/2016/7/layout/VerticalSolidActionList"/>
    <dgm:cxn modelId="{29F9FB9D-4A2E-4766-8161-4723DE018308}" type="presParOf" srcId="{19418AF2-76AE-43C1-A0E5-6E5A29DE7F80}" destId="{A640767F-E16D-4B61-BA8A-2AFD41BC9561}" srcOrd="5" destOrd="0" presId="urn:microsoft.com/office/officeart/2016/7/layout/VerticalSolidActionList"/>
    <dgm:cxn modelId="{DAEA1A36-A360-4559-8F9E-C6972AB2BB8E}" type="presParOf" srcId="{19418AF2-76AE-43C1-A0E5-6E5A29DE7F80}" destId="{318AE298-5BA7-4DE3-A2DA-E995197C2F3A}" srcOrd="6" destOrd="0" presId="urn:microsoft.com/office/officeart/2016/7/layout/VerticalSolidActionList"/>
    <dgm:cxn modelId="{5FE4DB56-6ABD-426C-B8F0-5CD5D09F3DD7}" type="presParOf" srcId="{318AE298-5BA7-4DE3-A2DA-E995197C2F3A}" destId="{584EAA6E-C398-47C6-A71C-901EF69E2E55}" srcOrd="0" destOrd="0" presId="urn:microsoft.com/office/officeart/2016/7/layout/VerticalSolidActionList"/>
    <dgm:cxn modelId="{4EC9301F-4721-4D9E-A941-BF685E0ADFEE}" type="presParOf" srcId="{318AE298-5BA7-4DE3-A2DA-E995197C2F3A}" destId="{B6D419A1-355B-468F-8622-5E3013D0A75B}" srcOrd="1" destOrd="0" presId="urn:microsoft.com/office/officeart/2016/7/layout/VerticalSolidActionList"/>
    <dgm:cxn modelId="{59050FC3-70C3-4EE8-A8BC-358D4D736DAF}" type="presParOf" srcId="{19418AF2-76AE-43C1-A0E5-6E5A29DE7F80}" destId="{FFF26C3A-3B04-4A77-9BE8-7CCF532B9A64}" srcOrd="7" destOrd="0" presId="urn:microsoft.com/office/officeart/2016/7/layout/VerticalSolidActionList"/>
    <dgm:cxn modelId="{555CDE35-9FFC-4B93-A4F1-7FD8D423A858}" type="presParOf" srcId="{19418AF2-76AE-43C1-A0E5-6E5A29DE7F80}" destId="{F035DCAC-66C5-484C-B3C8-EF3DB31C1D69}" srcOrd="8" destOrd="0" presId="urn:microsoft.com/office/officeart/2016/7/layout/VerticalSolidActionList"/>
    <dgm:cxn modelId="{9108BECF-19D2-4348-95BE-C9C1D033415F}" type="presParOf" srcId="{F035DCAC-66C5-484C-B3C8-EF3DB31C1D69}" destId="{CE99495B-133E-4AD8-A993-D13A181EF225}" srcOrd="0" destOrd="0" presId="urn:microsoft.com/office/officeart/2016/7/layout/VerticalSolidActionList"/>
    <dgm:cxn modelId="{753D43C9-7376-41E5-86AB-22BA33112DC4}" type="presParOf" srcId="{F035DCAC-66C5-484C-B3C8-EF3DB31C1D69}" destId="{0EF9654E-FC29-48E7-BA24-B4EE11BE2FF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0E9981-088A-4B5F-B67A-9EA665C3F37C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C3F168F-C7E9-4EEE-B0C0-FFA78DC619B6}">
      <dgm:prSet/>
      <dgm:spPr/>
      <dgm:t>
        <a:bodyPr/>
        <a:lstStyle/>
        <a:p>
          <a:r>
            <a:rPr lang="en-US"/>
            <a:t>Mercedes Benz Stadium</a:t>
          </a:r>
        </a:p>
      </dgm:t>
    </dgm:pt>
    <dgm:pt modelId="{45D23EA8-DC50-4A10-A693-23985247F28E}" type="parTrans" cxnId="{D9E7E450-4469-4797-BD82-0FCAF14CBCBB}">
      <dgm:prSet/>
      <dgm:spPr/>
      <dgm:t>
        <a:bodyPr/>
        <a:lstStyle/>
        <a:p>
          <a:endParaRPr lang="en-US"/>
        </a:p>
      </dgm:t>
    </dgm:pt>
    <dgm:pt modelId="{F1B90EE0-CA65-4BE1-BDA8-22D97FD2712D}" type="sibTrans" cxnId="{D9E7E450-4469-4797-BD82-0FCAF14CBCBB}">
      <dgm:prSet/>
      <dgm:spPr/>
      <dgm:t>
        <a:bodyPr/>
        <a:lstStyle/>
        <a:p>
          <a:endParaRPr lang="en-US"/>
        </a:p>
      </dgm:t>
    </dgm:pt>
    <dgm:pt modelId="{0103170F-0C61-4484-8474-526A7056090E}">
      <dgm:prSet/>
      <dgm:spPr/>
      <dgm:t>
        <a:bodyPr/>
        <a:lstStyle/>
        <a:p>
          <a:r>
            <a:rPr lang="en-US"/>
            <a:t>CNN Center</a:t>
          </a:r>
        </a:p>
      </dgm:t>
    </dgm:pt>
    <dgm:pt modelId="{EC457DD7-6AD7-4563-8341-B676AEA1F594}" type="parTrans" cxnId="{847BD018-2690-47D7-8219-1566106B9C51}">
      <dgm:prSet/>
      <dgm:spPr/>
      <dgm:t>
        <a:bodyPr/>
        <a:lstStyle/>
        <a:p>
          <a:endParaRPr lang="en-US"/>
        </a:p>
      </dgm:t>
    </dgm:pt>
    <dgm:pt modelId="{899D2A00-301E-406C-A961-E622A91D0D63}" type="sibTrans" cxnId="{847BD018-2690-47D7-8219-1566106B9C51}">
      <dgm:prSet/>
      <dgm:spPr/>
      <dgm:t>
        <a:bodyPr/>
        <a:lstStyle/>
        <a:p>
          <a:endParaRPr lang="en-US"/>
        </a:p>
      </dgm:t>
    </dgm:pt>
    <dgm:pt modelId="{9B7EF7FC-EADE-40CE-9EED-B32B07F6347E}">
      <dgm:prSet/>
      <dgm:spPr/>
      <dgm:t>
        <a:bodyPr/>
        <a:lstStyle/>
        <a:p>
          <a:r>
            <a:rPr lang="en-US"/>
            <a:t>*Dekalb History Museum</a:t>
          </a:r>
        </a:p>
      </dgm:t>
    </dgm:pt>
    <dgm:pt modelId="{408CA80D-FA76-4777-838C-A58C2FDE7289}" type="parTrans" cxnId="{A5B6CB89-1FC4-4E3B-A878-3923466BBC9C}">
      <dgm:prSet/>
      <dgm:spPr/>
      <dgm:t>
        <a:bodyPr/>
        <a:lstStyle/>
        <a:p>
          <a:endParaRPr lang="en-US"/>
        </a:p>
      </dgm:t>
    </dgm:pt>
    <dgm:pt modelId="{DD460506-8200-4F4D-A772-6F3203BB850B}" type="sibTrans" cxnId="{A5B6CB89-1FC4-4E3B-A878-3923466BBC9C}">
      <dgm:prSet/>
      <dgm:spPr/>
      <dgm:t>
        <a:bodyPr/>
        <a:lstStyle/>
        <a:p>
          <a:endParaRPr lang="en-US"/>
        </a:p>
      </dgm:t>
    </dgm:pt>
    <dgm:pt modelId="{3D3EED48-A77C-42EF-80C4-7FF816785683}">
      <dgm:prSet/>
      <dgm:spPr/>
      <dgm:t>
        <a:bodyPr/>
        <a:lstStyle/>
        <a:p>
          <a:r>
            <a:rPr lang="en-US"/>
            <a:t>IFLY</a:t>
          </a:r>
        </a:p>
      </dgm:t>
    </dgm:pt>
    <dgm:pt modelId="{69C28DB9-BF58-47B6-84F7-2FF36FECA00B}" type="parTrans" cxnId="{D1A74F5A-572A-4147-B72F-3EC41AF6D261}">
      <dgm:prSet/>
      <dgm:spPr/>
      <dgm:t>
        <a:bodyPr/>
        <a:lstStyle/>
        <a:p>
          <a:endParaRPr lang="en-US"/>
        </a:p>
      </dgm:t>
    </dgm:pt>
    <dgm:pt modelId="{43F0ED1E-686C-4E37-A13A-8F0270546F3D}" type="sibTrans" cxnId="{D1A74F5A-572A-4147-B72F-3EC41AF6D261}">
      <dgm:prSet/>
      <dgm:spPr/>
      <dgm:t>
        <a:bodyPr/>
        <a:lstStyle/>
        <a:p>
          <a:endParaRPr lang="en-US"/>
        </a:p>
      </dgm:t>
    </dgm:pt>
    <dgm:pt modelId="{F539DB7F-D7B8-4A5A-9847-20A805D058EA}">
      <dgm:prSet/>
      <dgm:spPr/>
      <dgm:t>
        <a:bodyPr/>
        <a:lstStyle/>
        <a:p>
          <a:r>
            <a:rPr lang="en-US"/>
            <a:t>*Six Flags </a:t>
          </a:r>
        </a:p>
      </dgm:t>
    </dgm:pt>
    <dgm:pt modelId="{9D24F898-1780-4F50-B3A3-087DB441D07E}" type="parTrans" cxnId="{470E48D5-A904-4CBC-9E49-F60A760A0BE6}">
      <dgm:prSet/>
      <dgm:spPr/>
      <dgm:t>
        <a:bodyPr/>
        <a:lstStyle/>
        <a:p>
          <a:endParaRPr lang="en-US"/>
        </a:p>
      </dgm:t>
    </dgm:pt>
    <dgm:pt modelId="{4DA5BD12-69F3-4087-B2FE-08B98AA0D9A6}" type="sibTrans" cxnId="{470E48D5-A904-4CBC-9E49-F60A760A0BE6}">
      <dgm:prSet/>
      <dgm:spPr/>
      <dgm:t>
        <a:bodyPr/>
        <a:lstStyle/>
        <a:p>
          <a:endParaRPr lang="en-US"/>
        </a:p>
      </dgm:t>
    </dgm:pt>
    <dgm:pt modelId="{0A72E1CB-1D9D-4C39-9532-CF676E5581EA}">
      <dgm:prSet/>
      <dgm:spPr/>
      <dgm:t>
        <a:bodyPr/>
        <a:lstStyle/>
        <a:p>
          <a:r>
            <a:rPr lang="en-US"/>
            <a:t>Civil and Human Rights Museum</a:t>
          </a:r>
        </a:p>
      </dgm:t>
    </dgm:pt>
    <dgm:pt modelId="{545A8234-1DB8-4DA0-9C6E-9B9DEE4B4B04}" type="parTrans" cxnId="{347B739E-68AA-4789-B1E7-86A0FB6F343F}">
      <dgm:prSet/>
      <dgm:spPr/>
      <dgm:t>
        <a:bodyPr/>
        <a:lstStyle/>
        <a:p>
          <a:endParaRPr lang="en-US"/>
        </a:p>
      </dgm:t>
    </dgm:pt>
    <dgm:pt modelId="{08766EA3-C2A4-4CB5-8C82-FF71289511AA}" type="sibTrans" cxnId="{347B739E-68AA-4789-B1E7-86A0FB6F343F}">
      <dgm:prSet/>
      <dgm:spPr/>
      <dgm:t>
        <a:bodyPr/>
        <a:lstStyle/>
        <a:p>
          <a:endParaRPr lang="en-US"/>
        </a:p>
      </dgm:t>
    </dgm:pt>
    <dgm:pt modelId="{4F6BD53D-1450-499A-956B-4BA9D535400C}">
      <dgm:prSet/>
      <dgm:spPr/>
      <dgm:t>
        <a:bodyPr/>
        <a:lstStyle/>
        <a:p>
          <a:pPr rtl="0"/>
          <a:r>
            <a:rPr lang="en-US"/>
            <a:t>*Space </a:t>
          </a:r>
          <a:r>
            <a:rPr lang="en-US">
              <a:latin typeface="Impact" panose="020B0806030902050204"/>
            </a:rPr>
            <a:t>Camp-Huntsville</a:t>
          </a:r>
          <a:endParaRPr lang="en-US"/>
        </a:p>
      </dgm:t>
    </dgm:pt>
    <dgm:pt modelId="{625EE7CF-20AC-4A5E-8E4E-F6AEC9CE2A04}" type="parTrans" cxnId="{E56E87DD-999F-468A-83F7-EEB517716095}">
      <dgm:prSet/>
      <dgm:spPr/>
      <dgm:t>
        <a:bodyPr/>
        <a:lstStyle/>
        <a:p>
          <a:endParaRPr lang="en-US"/>
        </a:p>
      </dgm:t>
    </dgm:pt>
    <dgm:pt modelId="{EE23155D-8B73-4647-8CDE-215CEE779B61}" type="sibTrans" cxnId="{E56E87DD-999F-468A-83F7-EEB517716095}">
      <dgm:prSet/>
      <dgm:spPr/>
      <dgm:t>
        <a:bodyPr/>
        <a:lstStyle/>
        <a:p>
          <a:endParaRPr lang="en-US"/>
        </a:p>
      </dgm:t>
    </dgm:pt>
    <dgm:pt modelId="{03C8BED5-1893-4F92-96C1-1A18B0005D47}">
      <dgm:prSet phldr="0"/>
      <dgm:spPr/>
      <dgm:t>
        <a:bodyPr/>
        <a:lstStyle/>
        <a:p>
          <a:pPr rtl="0"/>
          <a:r>
            <a:rPr lang="en-US">
              <a:latin typeface="Impact" panose="020B0806030902050204"/>
            </a:rPr>
            <a:t>*Savannah </a:t>
          </a:r>
        </a:p>
      </dgm:t>
    </dgm:pt>
    <dgm:pt modelId="{1B7754B5-4E5B-4325-9204-72DD37C796F2}" type="parTrans" cxnId="{7EC0835B-95AB-4108-983D-7426D3A92A4B}">
      <dgm:prSet/>
      <dgm:spPr/>
    </dgm:pt>
    <dgm:pt modelId="{ADEFEA03-F611-4841-9808-25102C3F1D35}" type="sibTrans" cxnId="{7EC0835B-95AB-4108-983D-7426D3A92A4B}">
      <dgm:prSet/>
      <dgm:spPr/>
    </dgm:pt>
    <dgm:pt modelId="{B4950851-CC7D-47B5-9934-2197E5A8751F}" type="pres">
      <dgm:prSet presAssocID="{2C0E9981-088A-4B5F-B67A-9EA665C3F37C}" presName="vert0" presStyleCnt="0">
        <dgm:presLayoutVars>
          <dgm:dir/>
          <dgm:animOne val="branch"/>
          <dgm:animLvl val="lvl"/>
        </dgm:presLayoutVars>
      </dgm:prSet>
      <dgm:spPr/>
    </dgm:pt>
    <dgm:pt modelId="{744B1F0C-E356-4B37-B489-708B174196A6}" type="pres">
      <dgm:prSet presAssocID="{EC3F168F-C7E9-4EEE-B0C0-FFA78DC619B6}" presName="thickLine" presStyleLbl="alignNode1" presStyleIdx="0" presStyleCnt="8"/>
      <dgm:spPr/>
    </dgm:pt>
    <dgm:pt modelId="{E5FB137D-79B8-4ADD-B6B5-8A8A0F0C051D}" type="pres">
      <dgm:prSet presAssocID="{EC3F168F-C7E9-4EEE-B0C0-FFA78DC619B6}" presName="horz1" presStyleCnt="0"/>
      <dgm:spPr/>
    </dgm:pt>
    <dgm:pt modelId="{84059B61-DE4C-44EB-8E01-712509E2BB6E}" type="pres">
      <dgm:prSet presAssocID="{EC3F168F-C7E9-4EEE-B0C0-FFA78DC619B6}" presName="tx1" presStyleLbl="revTx" presStyleIdx="0" presStyleCnt="8"/>
      <dgm:spPr/>
    </dgm:pt>
    <dgm:pt modelId="{22996034-316B-45DF-AD07-89E7937DBCB2}" type="pres">
      <dgm:prSet presAssocID="{EC3F168F-C7E9-4EEE-B0C0-FFA78DC619B6}" presName="vert1" presStyleCnt="0"/>
      <dgm:spPr/>
    </dgm:pt>
    <dgm:pt modelId="{75D5B5FA-8147-4D5A-A025-BBD58EA11F22}" type="pres">
      <dgm:prSet presAssocID="{0103170F-0C61-4484-8474-526A7056090E}" presName="thickLine" presStyleLbl="alignNode1" presStyleIdx="1" presStyleCnt="8"/>
      <dgm:spPr/>
    </dgm:pt>
    <dgm:pt modelId="{FB0A66A5-6649-48E7-A792-2A7CB7F42F52}" type="pres">
      <dgm:prSet presAssocID="{0103170F-0C61-4484-8474-526A7056090E}" presName="horz1" presStyleCnt="0"/>
      <dgm:spPr/>
    </dgm:pt>
    <dgm:pt modelId="{B823A054-C9C0-4435-8778-92154BAC505B}" type="pres">
      <dgm:prSet presAssocID="{0103170F-0C61-4484-8474-526A7056090E}" presName="tx1" presStyleLbl="revTx" presStyleIdx="1" presStyleCnt="8"/>
      <dgm:spPr/>
    </dgm:pt>
    <dgm:pt modelId="{9B659F12-B0CE-46FD-A447-55A5BC80E594}" type="pres">
      <dgm:prSet presAssocID="{0103170F-0C61-4484-8474-526A7056090E}" presName="vert1" presStyleCnt="0"/>
      <dgm:spPr/>
    </dgm:pt>
    <dgm:pt modelId="{C313E459-E97C-4FE3-86AE-BCCEDA390358}" type="pres">
      <dgm:prSet presAssocID="{9B7EF7FC-EADE-40CE-9EED-B32B07F6347E}" presName="thickLine" presStyleLbl="alignNode1" presStyleIdx="2" presStyleCnt="8"/>
      <dgm:spPr/>
    </dgm:pt>
    <dgm:pt modelId="{4A4808BA-76DD-4151-9052-17DBC79D2D9C}" type="pres">
      <dgm:prSet presAssocID="{9B7EF7FC-EADE-40CE-9EED-B32B07F6347E}" presName="horz1" presStyleCnt="0"/>
      <dgm:spPr/>
    </dgm:pt>
    <dgm:pt modelId="{12BC41DE-3C6F-4E63-BCF3-F5031F716EA7}" type="pres">
      <dgm:prSet presAssocID="{9B7EF7FC-EADE-40CE-9EED-B32B07F6347E}" presName="tx1" presStyleLbl="revTx" presStyleIdx="2" presStyleCnt="8"/>
      <dgm:spPr/>
    </dgm:pt>
    <dgm:pt modelId="{2C00E432-D54A-45D9-98FC-9920C73BF0B2}" type="pres">
      <dgm:prSet presAssocID="{9B7EF7FC-EADE-40CE-9EED-B32B07F6347E}" presName="vert1" presStyleCnt="0"/>
      <dgm:spPr/>
    </dgm:pt>
    <dgm:pt modelId="{6124F5E9-B37A-45F0-95BD-60AFED41203C}" type="pres">
      <dgm:prSet presAssocID="{3D3EED48-A77C-42EF-80C4-7FF816785683}" presName="thickLine" presStyleLbl="alignNode1" presStyleIdx="3" presStyleCnt="8"/>
      <dgm:spPr/>
    </dgm:pt>
    <dgm:pt modelId="{3DAD0C64-8D59-48FF-A581-A64224323219}" type="pres">
      <dgm:prSet presAssocID="{3D3EED48-A77C-42EF-80C4-7FF816785683}" presName="horz1" presStyleCnt="0"/>
      <dgm:spPr/>
    </dgm:pt>
    <dgm:pt modelId="{93261330-F952-4191-8E03-1A73BA740913}" type="pres">
      <dgm:prSet presAssocID="{3D3EED48-A77C-42EF-80C4-7FF816785683}" presName="tx1" presStyleLbl="revTx" presStyleIdx="3" presStyleCnt="8"/>
      <dgm:spPr/>
    </dgm:pt>
    <dgm:pt modelId="{2D9FE49E-18AD-4A6F-A27B-F0AFC741159F}" type="pres">
      <dgm:prSet presAssocID="{3D3EED48-A77C-42EF-80C4-7FF816785683}" presName="vert1" presStyleCnt="0"/>
      <dgm:spPr/>
    </dgm:pt>
    <dgm:pt modelId="{ABB092E2-DCB2-40A0-9A6E-8B8229D0EC9F}" type="pres">
      <dgm:prSet presAssocID="{F539DB7F-D7B8-4A5A-9847-20A805D058EA}" presName="thickLine" presStyleLbl="alignNode1" presStyleIdx="4" presStyleCnt="8"/>
      <dgm:spPr/>
    </dgm:pt>
    <dgm:pt modelId="{7E5EB453-483D-4A82-B42D-073B7CE3CA94}" type="pres">
      <dgm:prSet presAssocID="{F539DB7F-D7B8-4A5A-9847-20A805D058EA}" presName="horz1" presStyleCnt="0"/>
      <dgm:spPr/>
    </dgm:pt>
    <dgm:pt modelId="{F05ABA88-2BA4-432E-ABAB-CE1D51A5EE3D}" type="pres">
      <dgm:prSet presAssocID="{F539DB7F-D7B8-4A5A-9847-20A805D058EA}" presName="tx1" presStyleLbl="revTx" presStyleIdx="4" presStyleCnt="8"/>
      <dgm:spPr/>
    </dgm:pt>
    <dgm:pt modelId="{BC8063B3-69F9-4FBB-A6E6-E7A60A8BA4D4}" type="pres">
      <dgm:prSet presAssocID="{F539DB7F-D7B8-4A5A-9847-20A805D058EA}" presName="vert1" presStyleCnt="0"/>
      <dgm:spPr/>
    </dgm:pt>
    <dgm:pt modelId="{A9D9EA15-28E1-47E2-9460-779DB6362573}" type="pres">
      <dgm:prSet presAssocID="{0A72E1CB-1D9D-4C39-9532-CF676E5581EA}" presName="thickLine" presStyleLbl="alignNode1" presStyleIdx="5" presStyleCnt="8"/>
      <dgm:spPr/>
    </dgm:pt>
    <dgm:pt modelId="{AA121B58-85E4-4CF9-AC79-E0D5B3227CB1}" type="pres">
      <dgm:prSet presAssocID="{0A72E1CB-1D9D-4C39-9532-CF676E5581EA}" presName="horz1" presStyleCnt="0"/>
      <dgm:spPr/>
    </dgm:pt>
    <dgm:pt modelId="{197DBFF5-95D9-4DBC-9206-43096F82414C}" type="pres">
      <dgm:prSet presAssocID="{0A72E1CB-1D9D-4C39-9532-CF676E5581EA}" presName="tx1" presStyleLbl="revTx" presStyleIdx="5" presStyleCnt="8"/>
      <dgm:spPr/>
    </dgm:pt>
    <dgm:pt modelId="{11912E2D-0F76-4770-82AA-D457E48BA3E3}" type="pres">
      <dgm:prSet presAssocID="{0A72E1CB-1D9D-4C39-9532-CF676E5581EA}" presName="vert1" presStyleCnt="0"/>
      <dgm:spPr/>
    </dgm:pt>
    <dgm:pt modelId="{383CA10A-8E6B-4B31-968C-5B591779408B}" type="pres">
      <dgm:prSet presAssocID="{4F6BD53D-1450-499A-956B-4BA9D535400C}" presName="thickLine" presStyleLbl="alignNode1" presStyleIdx="6" presStyleCnt="8"/>
      <dgm:spPr/>
    </dgm:pt>
    <dgm:pt modelId="{99FA0B98-7A0E-4834-AC85-288652A0E3F7}" type="pres">
      <dgm:prSet presAssocID="{4F6BD53D-1450-499A-956B-4BA9D535400C}" presName="horz1" presStyleCnt="0"/>
      <dgm:spPr/>
    </dgm:pt>
    <dgm:pt modelId="{08091513-D433-4924-8E97-DA1909179CA8}" type="pres">
      <dgm:prSet presAssocID="{4F6BD53D-1450-499A-956B-4BA9D535400C}" presName="tx1" presStyleLbl="revTx" presStyleIdx="6" presStyleCnt="8"/>
      <dgm:spPr/>
    </dgm:pt>
    <dgm:pt modelId="{B4A4EF8B-2AE9-43AD-B255-2E288A79713E}" type="pres">
      <dgm:prSet presAssocID="{4F6BD53D-1450-499A-956B-4BA9D535400C}" presName="vert1" presStyleCnt="0"/>
      <dgm:spPr/>
    </dgm:pt>
    <dgm:pt modelId="{86AA1E4B-4522-439A-AD11-0D9E1FAA465B}" type="pres">
      <dgm:prSet presAssocID="{03C8BED5-1893-4F92-96C1-1A18B0005D47}" presName="thickLine" presStyleLbl="alignNode1" presStyleIdx="7" presStyleCnt="8"/>
      <dgm:spPr/>
    </dgm:pt>
    <dgm:pt modelId="{973559B0-4384-4AE9-BC7D-5EBAA53AA7D8}" type="pres">
      <dgm:prSet presAssocID="{03C8BED5-1893-4F92-96C1-1A18B0005D47}" presName="horz1" presStyleCnt="0"/>
      <dgm:spPr/>
    </dgm:pt>
    <dgm:pt modelId="{7F7498F1-E7B7-4F2A-9054-13224B5A93D4}" type="pres">
      <dgm:prSet presAssocID="{03C8BED5-1893-4F92-96C1-1A18B0005D47}" presName="tx1" presStyleLbl="revTx" presStyleIdx="7" presStyleCnt="8"/>
      <dgm:spPr/>
    </dgm:pt>
    <dgm:pt modelId="{7A82DF32-FF54-490A-BCEF-8C4ECEDC9340}" type="pres">
      <dgm:prSet presAssocID="{03C8BED5-1893-4F92-96C1-1A18B0005D47}" presName="vert1" presStyleCnt="0"/>
      <dgm:spPr/>
    </dgm:pt>
  </dgm:ptLst>
  <dgm:cxnLst>
    <dgm:cxn modelId="{847BD018-2690-47D7-8219-1566106B9C51}" srcId="{2C0E9981-088A-4B5F-B67A-9EA665C3F37C}" destId="{0103170F-0C61-4484-8474-526A7056090E}" srcOrd="1" destOrd="0" parTransId="{EC457DD7-6AD7-4563-8341-B676AEA1F594}" sibTransId="{899D2A00-301E-406C-A961-E622A91D0D63}"/>
    <dgm:cxn modelId="{B3C27F2E-06DB-4E5E-91EA-CD995782E858}" type="presOf" srcId="{3D3EED48-A77C-42EF-80C4-7FF816785683}" destId="{93261330-F952-4191-8E03-1A73BA740913}" srcOrd="0" destOrd="0" presId="urn:microsoft.com/office/officeart/2008/layout/LinedList"/>
    <dgm:cxn modelId="{09C76D5B-F917-43A4-AE8D-C80B3B56C0C5}" type="presOf" srcId="{9B7EF7FC-EADE-40CE-9EED-B32B07F6347E}" destId="{12BC41DE-3C6F-4E63-BCF3-F5031F716EA7}" srcOrd="0" destOrd="0" presId="urn:microsoft.com/office/officeart/2008/layout/LinedList"/>
    <dgm:cxn modelId="{7EC0835B-95AB-4108-983D-7426D3A92A4B}" srcId="{2C0E9981-088A-4B5F-B67A-9EA665C3F37C}" destId="{03C8BED5-1893-4F92-96C1-1A18B0005D47}" srcOrd="7" destOrd="0" parTransId="{1B7754B5-4E5B-4325-9204-72DD37C796F2}" sibTransId="{ADEFEA03-F611-4841-9808-25102C3F1D35}"/>
    <dgm:cxn modelId="{D3C03769-F487-4C42-BC26-8D7D31D4333B}" type="presOf" srcId="{F539DB7F-D7B8-4A5A-9847-20A805D058EA}" destId="{F05ABA88-2BA4-432E-ABAB-CE1D51A5EE3D}" srcOrd="0" destOrd="0" presId="urn:microsoft.com/office/officeart/2008/layout/LinedList"/>
    <dgm:cxn modelId="{D9E7E450-4469-4797-BD82-0FCAF14CBCBB}" srcId="{2C0E9981-088A-4B5F-B67A-9EA665C3F37C}" destId="{EC3F168F-C7E9-4EEE-B0C0-FFA78DC619B6}" srcOrd="0" destOrd="0" parTransId="{45D23EA8-DC50-4A10-A693-23985247F28E}" sibTransId="{F1B90EE0-CA65-4BE1-BDA8-22D97FD2712D}"/>
    <dgm:cxn modelId="{723AB756-44B1-4F66-BAF7-57C5B13D2051}" type="presOf" srcId="{EC3F168F-C7E9-4EEE-B0C0-FFA78DC619B6}" destId="{84059B61-DE4C-44EB-8E01-712509E2BB6E}" srcOrd="0" destOrd="0" presId="urn:microsoft.com/office/officeart/2008/layout/LinedList"/>
    <dgm:cxn modelId="{D1A74F5A-572A-4147-B72F-3EC41AF6D261}" srcId="{2C0E9981-088A-4B5F-B67A-9EA665C3F37C}" destId="{3D3EED48-A77C-42EF-80C4-7FF816785683}" srcOrd="3" destOrd="0" parTransId="{69C28DB9-BF58-47B6-84F7-2FF36FECA00B}" sibTransId="{43F0ED1E-686C-4E37-A13A-8F0270546F3D}"/>
    <dgm:cxn modelId="{F6AB0789-8C9C-422F-8392-9349FDD5D42C}" type="presOf" srcId="{4F6BD53D-1450-499A-956B-4BA9D535400C}" destId="{08091513-D433-4924-8E97-DA1909179CA8}" srcOrd="0" destOrd="0" presId="urn:microsoft.com/office/officeart/2008/layout/LinedList"/>
    <dgm:cxn modelId="{A5B6CB89-1FC4-4E3B-A878-3923466BBC9C}" srcId="{2C0E9981-088A-4B5F-B67A-9EA665C3F37C}" destId="{9B7EF7FC-EADE-40CE-9EED-B32B07F6347E}" srcOrd="2" destOrd="0" parTransId="{408CA80D-FA76-4777-838C-A58C2FDE7289}" sibTransId="{DD460506-8200-4F4D-A772-6F3203BB850B}"/>
    <dgm:cxn modelId="{347B739E-68AA-4789-B1E7-86A0FB6F343F}" srcId="{2C0E9981-088A-4B5F-B67A-9EA665C3F37C}" destId="{0A72E1CB-1D9D-4C39-9532-CF676E5581EA}" srcOrd="5" destOrd="0" parTransId="{545A8234-1DB8-4DA0-9C6E-9B9DEE4B4B04}" sibTransId="{08766EA3-C2A4-4CB5-8C82-FF71289511AA}"/>
    <dgm:cxn modelId="{6A2D959E-D236-411D-9A60-474A200E5CBE}" type="presOf" srcId="{0A72E1CB-1D9D-4C39-9532-CF676E5581EA}" destId="{197DBFF5-95D9-4DBC-9206-43096F82414C}" srcOrd="0" destOrd="0" presId="urn:microsoft.com/office/officeart/2008/layout/LinedList"/>
    <dgm:cxn modelId="{AD74A89F-DA1F-4E3A-88B4-A17B769AE2B0}" type="presOf" srcId="{0103170F-0C61-4484-8474-526A7056090E}" destId="{B823A054-C9C0-4435-8778-92154BAC505B}" srcOrd="0" destOrd="0" presId="urn:microsoft.com/office/officeart/2008/layout/LinedList"/>
    <dgm:cxn modelId="{AE4F95AB-FA67-48B2-88C1-E5675D979410}" type="presOf" srcId="{03C8BED5-1893-4F92-96C1-1A18B0005D47}" destId="{7F7498F1-E7B7-4F2A-9054-13224B5A93D4}" srcOrd="0" destOrd="0" presId="urn:microsoft.com/office/officeart/2008/layout/LinedList"/>
    <dgm:cxn modelId="{BB2ADDB8-BDB6-440D-9B3E-D288E38EDF1D}" type="presOf" srcId="{2C0E9981-088A-4B5F-B67A-9EA665C3F37C}" destId="{B4950851-CC7D-47B5-9934-2197E5A8751F}" srcOrd="0" destOrd="0" presId="urn:microsoft.com/office/officeart/2008/layout/LinedList"/>
    <dgm:cxn modelId="{470E48D5-A904-4CBC-9E49-F60A760A0BE6}" srcId="{2C0E9981-088A-4B5F-B67A-9EA665C3F37C}" destId="{F539DB7F-D7B8-4A5A-9847-20A805D058EA}" srcOrd="4" destOrd="0" parTransId="{9D24F898-1780-4F50-B3A3-087DB441D07E}" sibTransId="{4DA5BD12-69F3-4087-B2FE-08B98AA0D9A6}"/>
    <dgm:cxn modelId="{E56E87DD-999F-468A-83F7-EEB517716095}" srcId="{2C0E9981-088A-4B5F-B67A-9EA665C3F37C}" destId="{4F6BD53D-1450-499A-956B-4BA9D535400C}" srcOrd="6" destOrd="0" parTransId="{625EE7CF-20AC-4A5E-8E4E-F6AEC9CE2A04}" sibTransId="{EE23155D-8B73-4647-8CDE-215CEE779B61}"/>
    <dgm:cxn modelId="{545B11D1-0DE3-4C1D-A5AE-D01A2ECB54A7}" type="presParOf" srcId="{B4950851-CC7D-47B5-9934-2197E5A8751F}" destId="{744B1F0C-E356-4B37-B489-708B174196A6}" srcOrd="0" destOrd="0" presId="urn:microsoft.com/office/officeart/2008/layout/LinedList"/>
    <dgm:cxn modelId="{3CF29261-549C-4C8E-BC32-0FF1B06AB4B9}" type="presParOf" srcId="{B4950851-CC7D-47B5-9934-2197E5A8751F}" destId="{E5FB137D-79B8-4ADD-B6B5-8A8A0F0C051D}" srcOrd="1" destOrd="0" presId="urn:microsoft.com/office/officeart/2008/layout/LinedList"/>
    <dgm:cxn modelId="{49D912A6-A497-48D6-B66A-861BE723A869}" type="presParOf" srcId="{E5FB137D-79B8-4ADD-B6B5-8A8A0F0C051D}" destId="{84059B61-DE4C-44EB-8E01-712509E2BB6E}" srcOrd="0" destOrd="0" presId="urn:microsoft.com/office/officeart/2008/layout/LinedList"/>
    <dgm:cxn modelId="{C241CC6A-B245-419B-9DBA-391E6C0DA459}" type="presParOf" srcId="{E5FB137D-79B8-4ADD-B6B5-8A8A0F0C051D}" destId="{22996034-316B-45DF-AD07-89E7937DBCB2}" srcOrd="1" destOrd="0" presId="urn:microsoft.com/office/officeart/2008/layout/LinedList"/>
    <dgm:cxn modelId="{C689EE22-09E6-4EA5-8285-E5CB4775DDE9}" type="presParOf" srcId="{B4950851-CC7D-47B5-9934-2197E5A8751F}" destId="{75D5B5FA-8147-4D5A-A025-BBD58EA11F22}" srcOrd="2" destOrd="0" presId="urn:microsoft.com/office/officeart/2008/layout/LinedList"/>
    <dgm:cxn modelId="{AE7D0A9F-6256-4BD0-8E23-149CBB6ACA3A}" type="presParOf" srcId="{B4950851-CC7D-47B5-9934-2197E5A8751F}" destId="{FB0A66A5-6649-48E7-A792-2A7CB7F42F52}" srcOrd="3" destOrd="0" presId="urn:microsoft.com/office/officeart/2008/layout/LinedList"/>
    <dgm:cxn modelId="{7BFC7434-8740-4C26-AC39-600CD4BEFADE}" type="presParOf" srcId="{FB0A66A5-6649-48E7-A792-2A7CB7F42F52}" destId="{B823A054-C9C0-4435-8778-92154BAC505B}" srcOrd="0" destOrd="0" presId="urn:microsoft.com/office/officeart/2008/layout/LinedList"/>
    <dgm:cxn modelId="{32666247-2EBA-4B06-9AE7-4CCD03DF4197}" type="presParOf" srcId="{FB0A66A5-6649-48E7-A792-2A7CB7F42F52}" destId="{9B659F12-B0CE-46FD-A447-55A5BC80E594}" srcOrd="1" destOrd="0" presId="urn:microsoft.com/office/officeart/2008/layout/LinedList"/>
    <dgm:cxn modelId="{3A5B071B-C934-4A8D-AB22-CA5D06913D30}" type="presParOf" srcId="{B4950851-CC7D-47B5-9934-2197E5A8751F}" destId="{C313E459-E97C-4FE3-86AE-BCCEDA390358}" srcOrd="4" destOrd="0" presId="urn:microsoft.com/office/officeart/2008/layout/LinedList"/>
    <dgm:cxn modelId="{86BF3891-1828-43CB-8B72-0FC9A252CC24}" type="presParOf" srcId="{B4950851-CC7D-47B5-9934-2197E5A8751F}" destId="{4A4808BA-76DD-4151-9052-17DBC79D2D9C}" srcOrd="5" destOrd="0" presId="urn:microsoft.com/office/officeart/2008/layout/LinedList"/>
    <dgm:cxn modelId="{8A445DCE-B567-469B-B747-0C0BB95A5A38}" type="presParOf" srcId="{4A4808BA-76DD-4151-9052-17DBC79D2D9C}" destId="{12BC41DE-3C6F-4E63-BCF3-F5031F716EA7}" srcOrd="0" destOrd="0" presId="urn:microsoft.com/office/officeart/2008/layout/LinedList"/>
    <dgm:cxn modelId="{4A89B780-CD99-41C1-9C51-247978760B90}" type="presParOf" srcId="{4A4808BA-76DD-4151-9052-17DBC79D2D9C}" destId="{2C00E432-D54A-45D9-98FC-9920C73BF0B2}" srcOrd="1" destOrd="0" presId="urn:microsoft.com/office/officeart/2008/layout/LinedList"/>
    <dgm:cxn modelId="{A0E600E3-3F9A-49EC-A919-0022C949CBF7}" type="presParOf" srcId="{B4950851-CC7D-47B5-9934-2197E5A8751F}" destId="{6124F5E9-B37A-45F0-95BD-60AFED41203C}" srcOrd="6" destOrd="0" presId="urn:microsoft.com/office/officeart/2008/layout/LinedList"/>
    <dgm:cxn modelId="{FCDAC93C-6218-4542-9421-B5F226DC4C8B}" type="presParOf" srcId="{B4950851-CC7D-47B5-9934-2197E5A8751F}" destId="{3DAD0C64-8D59-48FF-A581-A64224323219}" srcOrd="7" destOrd="0" presId="urn:microsoft.com/office/officeart/2008/layout/LinedList"/>
    <dgm:cxn modelId="{EC6236FD-6CB8-485B-9406-49C7F219FCBF}" type="presParOf" srcId="{3DAD0C64-8D59-48FF-A581-A64224323219}" destId="{93261330-F952-4191-8E03-1A73BA740913}" srcOrd="0" destOrd="0" presId="urn:microsoft.com/office/officeart/2008/layout/LinedList"/>
    <dgm:cxn modelId="{F6C8AD82-D25E-4A4B-9CB1-959BFF274969}" type="presParOf" srcId="{3DAD0C64-8D59-48FF-A581-A64224323219}" destId="{2D9FE49E-18AD-4A6F-A27B-F0AFC741159F}" srcOrd="1" destOrd="0" presId="urn:microsoft.com/office/officeart/2008/layout/LinedList"/>
    <dgm:cxn modelId="{2075623C-85CA-40D8-AE0C-B9E6D940BE89}" type="presParOf" srcId="{B4950851-CC7D-47B5-9934-2197E5A8751F}" destId="{ABB092E2-DCB2-40A0-9A6E-8B8229D0EC9F}" srcOrd="8" destOrd="0" presId="urn:microsoft.com/office/officeart/2008/layout/LinedList"/>
    <dgm:cxn modelId="{C46FECDC-8DAE-4F68-A654-119E1D9039A6}" type="presParOf" srcId="{B4950851-CC7D-47B5-9934-2197E5A8751F}" destId="{7E5EB453-483D-4A82-B42D-073B7CE3CA94}" srcOrd="9" destOrd="0" presId="urn:microsoft.com/office/officeart/2008/layout/LinedList"/>
    <dgm:cxn modelId="{447324FE-9462-43CA-9489-9C2AED36ACAC}" type="presParOf" srcId="{7E5EB453-483D-4A82-B42D-073B7CE3CA94}" destId="{F05ABA88-2BA4-432E-ABAB-CE1D51A5EE3D}" srcOrd="0" destOrd="0" presId="urn:microsoft.com/office/officeart/2008/layout/LinedList"/>
    <dgm:cxn modelId="{723EDA92-5DEA-4A79-ACDB-DCDA186E59CA}" type="presParOf" srcId="{7E5EB453-483D-4A82-B42D-073B7CE3CA94}" destId="{BC8063B3-69F9-4FBB-A6E6-E7A60A8BA4D4}" srcOrd="1" destOrd="0" presId="urn:microsoft.com/office/officeart/2008/layout/LinedList"/>
    <dgm:cxn modelId="{63F3C497-75AC-4852-A3D9-4B1D8360B326}" type="presParOf" srcId="{B4950851-CC7D-47B5-9934-2197E5A8751F}" destId="{A9D9EA15-28E1-47E2-9460-779DB6362573}" srcOrd="10" destOrd="0" presId="urn:microsoft.com/office/officeart/2008/layout/LinedList"/>
    <dgm:cxn modelId="{18E310A7-C077-4BA0-934B-F5FD593F6B94}" type="presParOf" srcId="{B4950851-CC7D-47B5-9934-2197E5A8751F}" destId="{AA121B58-85E4-4CF9-AC79-E0D5B3227CB1}" srcOrd="11" destOrd="0" presId="urn:microsoft.com/office/officeart/2008/layout/LinedList"/>
    <dgm:cxn modelId="{A7DB3115-94A7-47C7-938E-3F9D898D5071}" type="presParOf" srcId="{AA121B58-85E4-4CF9-AC79-E0D5B3227CB1}" destId="{197DBFF5-95D9-4DBC-9206-43096F82414C}" srcOrd="0" destOrd="0" presId="urn:microsoft.com/office/officeart/2008/layout/LinedList"/>
    <dgm:cxn modelId="{03192814-D174-43EE-8EBA-80B4B205E0BD}" type="presParOf" srcId="{AA121B58-85E4-4CF9-AC79-E0D5B3227CB1}" destId="{11912E2D-0F76-4770-82AA-D457E48BA3E3}" srcOrd="1" destOrd="0" presId="urn:microsoft.com/office/officeart/2008/layout/LinedList"/>
    <dgm:cxn modelId="{CB73F41E-7DA6-4CBE-AA7E-504E7C316FB4}" type="presParOf" srcId="{B4950851-CC7D-47B5-9934-2197E5A8751F}" destId="{383CA10A-8E6B-4B31-968C-5B591779408B}" srcOrd="12" destOrd="0" presId="urn:microsoft.com/office/officeart/2008/layout/LinedList"/>
    <dgm:cxn modelId="{CB5199EC-FC77-4B1B-8B37-34A8C8BEB656}" type="presParOf" srcId="{B4950851-CC7D-47B5-9934-2197E5A8751F}" destId="{99FA0B98-7A0E-4834-AC85-288652A0E3F7}" srcOrd="13" destOrd="0" presId="urn:microsoft.com/office/officeart/2008/layout/LinedList"/>
    <dgm:cxn modelId="{F2E90BD1-5111-42F4-B985-AE31EB7C3D71}" type="presParOf" srcId="{99FA0B98-7A0E-4834-AC85-288652A0E3F7}" destId="{08091513-D433-4924-8E97-DA1909179CA8}" srcOrd="0" destOrd="0" presId="urn:microsoft.com/office/officeart/2008/layout/LinedList"/>
    <dgm:cxn modelId="{469B3419-2992-430A-B2A5-B130DAE239ED}" type="presParOf" srcId="{99FA0B98-7A0E-4834-AC85-288652A0E3F7}" destId="{B4A4EF8B-2AE9-43AD-B255-2E288A79713E}" srcOrd="1" destOrd="0" presId="urn:microsoft.com/office/officeart/2008/layout/LinedList"/>
    <dgm:cxn modelId="{1A3FA680-667D-4359-A9AA-668CFDE6A02E}" type="presParOf" srcId="{B4950851-CC7D-47B5-9934-2197E5A8751F}" destId="{86AA1E4B-4522-439A-AD11-0D9E1FAA465B}" srcOrd="14" destOrd="0" presId="urn:microsoft.com/office/officeart/2008/layout/LinedList"/>
    <dgm:cxn modelId="{06CFF050-1518-45BF-A4DF-5DCAB320E20E}" type="presParOf" srcId="{B4950851-CC7D-47B5-9934-2197E5A8751F}" destId="{973559B0-4384-4AE9-BC7D-5EBAA53AA7D8}" srcOrd="15" destOrd="0" presId="urn:microsoft.com/office/officeart/2008/layout/LinedList"/>
    <dgm:cxn modelId="{C1422D06-48A5-4EC0-ABE7-01597AC5FDB3}" type="presParOf" srcId="{973559B0-4384-4AE9-BC7D-5EBAA53AA7D8}" destId="{7F7498F1-E7B7-4F2A-9054-13224B5A93D4}" srcOrd="0" destOrd="0" presId="urn:microsoft.com/office/officeart/2008/layout/LinedList"/>
    <dgm:cxn modelId="{8514A909-55A8-41C4-8B53-D2199D5D8541}" type="presParOf" srcId="{973559B0-4384-4AE9-BC7D-5EBAA53AA7D8}" destId="{7A82DF32-FF54-490A-BCEF-8C4ECEDC93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D78489-CAB7-44A9-B2F8-5A9F067A6AA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6EC8330-26DF-4FB1-98C6-35BD190D5D47}">
      <dgm:prSet/>
      <dgm:spPr/>
      <dgm:t>
        <a:bodyPr/>
        <a:lstStyle/>
        <a:p>
          <a:pPr>
            <a:defRPr cap="all"/>
          </a:pPr>
          <a:r>
            <a:rPr lang="en-US" baseline="0"/>
            <a:t>REQUIRED</a:t>
          </a:r>
          <a:endParaRPr lang="en-US"/>
        </a:p>
      </dgm:t>
    </dgm:pt>
    <dgm:pt modelId="{4DF16F42-4780-4A29-A83F-3DC218624D1B}" type="parTrans" cxnId="{86185E43-B65F-4E47-A65D-1CAEB9E0A973}">
      <dgm:prSet/>
      <dgm:spPr/>
      <dgm:t>
        <a:bodyPr/>
        <a:lstStyle/>
        <a:p>
          <a:endParaRPr lang="en-US"/>
        </a:p>
      </dgm:t>
    </dgm:pt>
    <dgm:pt modelId="{BBC64B4B-AA72-49AA-B03D-64E7913B9B01}" type="sibTrans" cxnId="{86185E43-B65F-4E47-A65D-1CAEB9E0A973}">
      <dgm:prSet/>
      <dgm:spPr/>
      <dgm:t>
        <a:bodyPr/>
        <a:lstStyle/>
        <a:p>
          <a:endParaRPr lang="en-US"/>
        </a:p>
      </dgm:t>
    </dgm:pt>
    <dgm:pt modelId="{FED4478F-D3E8-4CDB-B615-6B971C50793A}">
      <dgm:prSet/>
      <dgm:spPr/>
      <dgm:t>
        <a:bodyPr/>
        <a:lstStyle/>
        <a:p>
          <a:pPr>
            <a:defRPr cap="all"/>
          </a:pPr>
          <a:r>
            <a:rPr lang="en-US" baseline="0"/>
            <a:t>FREE FOR STUDENTS</a:t>
          </a:r>
          <a:endParaRPr lang="en-US"/>
        </a:p>
      </dgm:t>
    </dgm:pt>
    <dgm:pt modelId="{9E259726-726B-4BA2-8C92-93FDAE75F1CD}" type="parTrans" cxnId="{11A3CFFE-8152-4BB2-9272-AB2ACDF98929}">
      <dgm:prSet/>
      <dgm:spPr/>
      <dgm:t>
        <a:bodyPr/>
        <a:lstStyle/>
        <a:p>
          <a:endParaRPr lang="en-US"/>
        </a:p>
      </dgm:t>
    </dgm:pt>
    <dgm:pt modelId="{70C5AF96-FF8A-473B-9431-6BE34406FE8C}" type="sibTrans" cxnId="{11A3CFFE-8152-4BB2-9272-AB2ACDF98929}">
      <dgm:prSet/>
      <dgm:spPr/>
      <dgm:t>
        <a:bodyPr/>
        <a:lstStyle/>
        <a:p>
          <a:endParaRPr lang="en-US"/>
        </a:p>
      </dgm:t>
    </dgm:pt>
    <dgm:pt modelId="{871D9F02-8F09-4002-A7A8-B56165CC9C61}">
      <dgm:prSet/>
      <dgm:spPr/>
      <dgm:t>
        <a:bodyPr/>
        <a:lstStyle/>
        <a:p>
          <a:pPr>
            <a:defRPr cap="all"/>
          </a:pPr>
          <a:r>
            <a:rPr lang="en-US" baseline="0"/>
            <a:t>INSURANCE MUST BE PURCHASED</a:t>
          </a:r>
          <a:endParaRPr lang="en-US"/>
        </a:p>
      </dgm:t>
    </dgm:pt>
    <dgm:pt modelId="{3585E319-B5D2-489D-82B2-395A9EB6D259}" type="parTrans" cxnId="{6D7492CF-BEB6-4283-A699-2394C642EB7E}">
      <dgm:prSet/>
      <dgm:spPr/>
      <dgm:t>
        <a:bodyPr/>
        <a:lstStyle/>
        <a:p>
          <a:endParaRPr lang="en-US"/>
        </a:p>
      </dgm:t>
    </dgm:pt>
    <dgm:pt modelId="{F4A854C0-58CB-4E11-AE23-FC4784CF97EC}" type="sibTrans" cxnId="{6D7492CF-BEB6-4283-A699-2394C642EB7E}">
      <dgm:prSet/>
      <dgm:spPr/>
      <dgm:t>
        <a:bodyPr/>
        <a:lstStyle/>
        <a:p>
          <a:endParaRPr lang="en-US"/>
        </a:p>
      </dgm:t>
    </dgm:pt>
    <dgm:pt modelId="{DC109439-12CD-45F6-ACCD-84CA41466B65}" type="pres">
      <dgm:prSet presAssocID="{30D78489-CAB7-44A9-B2F8-5A9F067A6AAE}" presName="root" presStyleCnt="0">
        <dgm:presLayoutVars>
          <dgm:dir/>
          <dgm:resizeHandles val="exact"/>
        </dgm:presLayoutVars>
      </dgm:prSet>
      <dgm:spPr/>
    </dgm:pt>
    <dgm:pt modelId="{DFCC952D-6369-42E7-8193-836BCC358609}" type="pres">
      <dgm:prSet presAssocID="{56EC8330-26DF-4FB1-98C6-35BD190D5D47}" presName="compNode" presStyleCnt="0"/>
      <dgm:spPr/>
    </dgm:pt>
    <dgm:pt modelId="{D4E43551-331F-4A43-9CAF-A4D7B6960838}" type="pres">
      <dgm:prSet presAssocID="{56EC8330-26DF-4FB1-98C6-35BD190D5D47}" presName="iconBgRect" presStyleLbl="bgShp" presStyleIdx="0" presStyleCnt="3"/>
      <dgm:spPr/>
    </dgm:pt>
    <dgm:pt modelId="{067FA2FF-4D39-47A1-94B0-342CC742C359}" type="pres">
      <dgm:prSet presAssocID="{56EC8330-26DF-4FB1-98C6-35BD190D5D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4F80FFB-A695-44DC-B3EC-A053674E206B}" type="pres">
      <dgm:prSet presAssocID="{56EC8330-26DF-4FB1-98C6-35BD190D5D47}" presName="spaceRect" presStyleCnt="0"/>
      <dgm:spPr/>
    </dgm:pt>
    <dgm:pt modelId="{CBCE88B4-400E-4E03-B3A6-6F595802839B}" type="pres">
      <dgm:prSet presAssocID="{56EC8330-26DF-4FB1-98C6-35BD190D5D47}" presName="textRect" presStyleLbl="revTx" presStyleIdx="0" presStyleCnt="3">
        <dgm:presLayoutVars>
          <dgm:chMax val="1"/>
          <dgm:chPref val="1"/>
        </dgm:presLayoutVars>
      </dgm:prSet>
      <dgm:spPr/>
    </dgm:pt>
    <dgm:pt modelId="{002B7302-CFCC-408A-AF00-1E44DAFBE880}" type="pres">
      <dgm:prSet presAssocID="{BBC64B4B-AA72-49AA-B03D-64E7913B9B01}" presName="sibTrans" presStyleCnt="0"/>
      <dgm:spPr/>
    </dgm:pt>
    <dgm:pt modelId="{3B4A68D9-6AAF-4EE7-8D5E-4B1AA7396F26}" type="pres">
      <dgm:prSet presAssocID="{FED4478F-D3E8-4CDB-B615-6B971C50793A}" presName="compNode" presStyleCnt="0"/>
      <dgm:spPr/>
    </dgm:pt>
    <dgm:pt modelId="{6C9C82A4-8A68-4206-84A7-12410DD8EEB9}" type="pres">
      <dgm:prSet presAssocID="{FED4478F-D3E8-4CDB-B615-6B971C50793A}" presName="iconBgRect" presStyleLbl="bgShp" presStyleIdx="1" presStyleCnt="3"/>
      <dgm:spPr/>
    </dgm:pt>
    <dgm:pt modelId="{5042EBAD-AC4F-4E53-8F07-E8C08F8040A7}" type="pres">
      <dgm:prSet presAssocID="{FED4478F-D3E8-4CDB-B615-6B971C5079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9682F49-2725-4C88-B8A6-9843854B05C2}" type="pres">
      <dgm:prSet presAssocID="{FED4478F-D3E8-4CDB-B615-6B971C50793A}" presName="spaceRect" presStyleCnt="0"/>
      <dgm:spPr/>
    </dgm:pt>
    <dgm:pt modelId="{539349CB-85A5-4A67-A509-E66DBFA9AC30}" type="pres">
      <dgm:prSet presAssocID="{FED4478F-D3E8-4CDB-B615-6B971C50793A}" presName="textRect" presStyleLbl="revTx" presStyleIdx="1" presStyleCnt="3">
        <dgm:presLayoutVars>
          <dgm:chMax val="1"/>
          <dgm:chPref val="1"/>
        </dgm:presLayoutVars>
      </dgm:prSet>
      <dgm:spPr/>
    </dgm:pt>
    <dgm:pt modelId="{E98676BE-2C7D-4DAB-99E4-EC20D6F95AD5}" type="pres">
      <dgm:prSet presAssocID="{70C5AF96-FF8A-473B-9431-6BE34406FE8C}" presName="sibTrans" presStyleCnt="0"/>
      <dgm:spPr/>
    </dgm:pt>
    <dgm:pt modelId="{9464B71B-0DFA-4B51-AB53-A4900F2F3174}" type="pres">
      <dgm:prSet presAssocID="{871D9F02-8F09-4002-A7A8-B56165CC9C61}" presName="compNode" presStyleCnt="0"/>
      <dgm:spPr/>
    </dgm:pt>
    <dgm:pt modelId="{0E4488C6-371A-4435-BFF2-CAC57E856F93}" type="pres">
      <dgm:prSet presAssocID="{871D9F02-8F09-4002-A7A8-B56165CC9C61}" presName="iconBgRect" presStyleLbl="bgShp" presStyleIdx="2" presStyleCnt="3"/>
      <dgm:spPr/>
    </dgm:pt>
    <dgm:pt modelId="{DFEEF054-8C18-4923-83B0-15472D3E72C2}" type="pres">
      <dgm:prSet presAssocID="{871D9F02-8F09-4002-A7A8-B56165CC9C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812EF84-DC3C-4521-858F-37146236E0B5}" type="pres">
      <dgm:prSet presAssocID="{871D9F02-8F09-4002-A7A8-B56165CC9C61}" presName="spaceRect" presStyleCnt="0"/>
      <dgm:spPr/>
    </dgm:pt>
    <dgm:pt modelId="{A6E75C37-8650-4091-93D6-F1F27AF826FF}" type="pres">
      <dgm:prSet presAssocID="{871D9F02-8F09-4002-A7A8-B56165CC9C6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7E2885F-F6DD-4C2E-9DBB-AAC0A30B31B1}" type="presOf" srcId="{FED4478F-D3E8-4CDB-B615-6B971C50793A}" destId="{539349CB-85A5-4A67-A509-E66DBFA9AC30}" srcOrd="0" destOrd="0" presId="urn:microsoft.com/office/officeart/2018/5/layout/IconCircleLabelList"/>
    <dgm:cxn modelId="{A5430C61-EB3A-486A-9F7C-038CCB9F99C9}" type="presOf" srcId="{30D78489-CAB7-44A9-B2F8-5A9F067A6AAE}" destId="{DC109439-12CD-45F6-ACCD-84CA41466B65}" srcOrd="0" destOrd="0" presId="urn:microsoft.com/office/officeart/2018/5/layout/IconCircleLabelList"/>
    <dgm:cxn modelId="{86185E43-B65F-4E47-A65D-1CAEB9E0A973}" srcId="{30D78489-CAB7-44A9-B2F8-5A9F067A6AAE}" destId="{56EC8330-26DF-4FB1-98C6-35BD190D5D47}" srcOrd="0" destOrd="0" parTransId="{4DF16F42-4780-4A29-A83F-3DC218624D1B}" sibTransId="{BBC64B4B-AA72-49AA-B03D-64E7913B9B01}"/>
    <dgm:cxn modelId="{68DBDAA1-B6C6-4FEA-9F84-1973E32BC11A}" type="presOf" srcId="{56EC8330-26DF-4FB1-98C6-35BD190D5D47}" destId="{CBCE88B4-400E-4E03-B3A6-6F595802839B}" srcOrd="0" destOrd="0" presId="urn:microsoft.com/office/officeart/2018/5/layout/IconCircleLabelList"/>
    <dgm:cxn modelId="{6D7492CF-BEB6-4283-A699-2394C642EB7E}" srcId="{30D78489-CAB7-44A9-B2F8-5A9F067A6AAE}" destId="{871D9F02-8F09-4002-A7A8-B56165CC9C61}" srcOrd="2" destOrd="0" parTransId="{3585E319-B5D2-489D-82B2-395A9EB6D259}" sibTransId="{F4A854C0-58CB-4E11-AE23-FC4784CF97EC}"/>
    <dgm:cxn modelId="{6EA195F3-EEE8-4C07-8535-C26682DD985B}" type="presOf" srcId="{871D9F02-8F09-4002-A7A8-B56165CC9C61}" destId="{A6E75C37-8650-4091-93D6-F1F27AF826FF}" srcOrd="0" destOrd="0" presId="urn:microsoft.com/office/officeart/2018/5/layout/IconCircleLabelList"/>
    <dgm:cxn modelId="{11A3CFFE-8152-4BB2-9272-AB2ACDF98929}" srcId="{30D78489-CAB7-44A9-B2F8-5A9F067A6AAE}" destId="{FED4478F-D3E8-4CDB-B615-6B971C50793A}" srcOrd="1" destOrd="0" parTransId="{9E259726-726B-4BA2-8C92-93FDAE75F1CD}" sibTransId="{70C5AF96-FF8A-473B-9431-6BE34406FE8C}"/>
    <dgm:cxn modelId="{4295634F-96E1-4E5F-8181-DBC43E3B6B4B}" type="presParOf" srcId="{DC109439-12CD-45F6-ACCD-84CA41466B65}" destId="{DFCC952D-6369-42E7-8193-836BCC358609}" srcOrd="0" destOrd="0" presId="urn:microsoft.com/office/officeart/2018/5/layout/IconCircleLabelList"/>
    <dgm:cxn modelId="{9849D116-6A04-4189-B39E-1EE1D7712C2F}" type="presParOf" srcId="{DFCC952D-6369-42E7-8193-836BCC358609}" destId="{D4E43551-331F-4A43-9CAF-A4D7B6960838}" srcOrd="0" destOrd="0" presId="urn:microsoft.com/office/officeart/2018/5/layout/IconCircleLabelList"/>
    <dgm:cxn modelId="{E897CB93-032E-4007-A1A3-A6CA7CB36C61}" type="presParOf" srcId="{DFCC952D-6369-42E7-8193-836BCC358609}" destId="{067FA2FF-4D39-47A1-94B0-342CC742C359}" srcOrd="1" destOrd="0" presId="urn:microsoft.com/office/officeart/2018/5/layout/IconCircleLabelList"/>
    <dgm:cxn modelId="{AE8F6845-0BDB-4111-9BFE-77A00767D9A2}" type="presParOf" srcId="{DFCC952D-6369-42E7-8193-836BCC358609}" destId="{F4F80FFB-A695-44DC-B3EC-A053674E206B}" srcOrd="2" destOrd="0" presId="urn:microsoft.com/office/officeart/2018/5/layout/IconCircleLabelList"/>
    <dgm:cxn modelId="{EAABD7D5-1D2A-4B33-903F-4B4CDF4CC22B}" type="presParOf" srcId="{DFCC952D-6369-42E7-8193-836BCC358609}" destId="{CBCE88B4-400E-4E03-B3A6-6F595802839B}" srcOrd="3" destOrd="0" presId="urn:microsoft.com/office/officeart/2018/5/layout/IconCircleLabelList"/>
    <dgm:cxn modelId="{98E917E7-90E8-4A76-B05B-BF97F707535F}" type="presParOf" srcId="{DC109439-12CD-45F6-ACCD-84CA41466B65}" destId="{002B7302-CFCC-408A-AF00-1E44DAFBE880}" srcOrd="1" destOrd="0" presId="urn:microsoft.com/office/officeart/2018/5/layout/IconCircleLabelList"/>
    <dgm:cxn modelId="{D76B720C-37A6-40E5-B24D-CA7E817E9A54}" type="presParOf" srcId="{DC109439-12CD-45F6-ACCD-84CA41466B65}" destId="{3B4A68D9-6AAF-4EE7-8D5E-4B1AA7396F26}" srcOrd="2" destOrd="0" presId="urn:microsoft.com/office/officeart/2018/5/layout/IconCircleLabelList"/>
    <dgm:cxn modelId="{930FA9A5-0772-4A74-A345-63D541D441BC}" type="presParOf" srcId="{3B4A68D9-6AAF-4EE7-8D5E-4B1AA7396F26}" destId="{6C9C82A4-8A68-4206-84A7-12410DD8EEB9}" srcOrd="0" destOrd="0" presId="urn:microsoft.com/office/officeart/2018/5/layout/IconCircleLabelList"/>
    <dgm:cxn modelId="{615E7F23-5128-405E-A3D2-52E71302F4DD}" type="presParOf" srcId="{3B4A68D9-6AAF-4EE7-8D5E-4B1AA7396F26}" destId="{5042EBAD-AC4F-4E53-8F07-E8C08F8040A7}" srcOrd="1" destOrd="0" presId="urn:microsoft.com/office/officeart/2018/5/layout/IconCircleLabelList"/>
    <dgm:cxn modelId="{CC26FD8E-A3E8-4C44-B6A4-02ED12C1B62C}" type="presParOf" srcId="{3B4A68D9-6AAF-4EE7-8D5E-4B1AA7396F26}" destId="{79682F49-2725-4C88-B8A6-9843854B05C2}" srcOrd="2" destOrd="0" presId="urn:microsoft.com/office/officeart/2018/5/layout/IconCircleLabelList"/>
    <dgm:cxn modelId="{6A145ABB-E947-4082-8D95-133F949BB21B}" type="presParOf" srcId="{3B4A68D9-6AAF-4EE7-8D5E-4B1AA7396F26}" destId="{539349CB-85A5-4A67-A509-E66DBFA9AC30}" srcOrd="3" destOrd="0" presId="urn:microsoft.com/office/officeart/2018/5/layout/IconCircleLabelList"/>
    <dgm:cxn modelId="{F910C30F-61C6-40D3-A21C-1AC21F083E7E}" type="presParOf" srcId="{DC109439-12CD-45F6-ACCD-84CA41466B65}" destId="{E98676BE-2C7D-4DAB-99E4-EC20D6F95AD5}" srcOrd="3" destOrd="0" presId="urn:microsoft.com/office/officeart/2018/5/layout/IconCircleLabelList"/>
    <dgm:cxn modelId="{74C7CACD-E4DF-4A1F-BFD3-F5D179143BDB}" type="presParOf" srcId="{DC109439-12CD-45F6-ACCD-84CA41466B65}" destId="{9464B71B-0DFA-4B51-AB53-A4900F2F3174}" srcOrd="4" destOrd="0" presId="urn:microsoft.com/office/officeart/2018/5/layout/IconCircleLabelList"/>
    <dgm:cxn modelId="{15FA2BE5-C682-482C-B6F6-995CE89ADCEF}" type="presParOf" srcId="{9464B71B-0DFA-4B51-AB53-A4900F2F3174}" destId="{0E4488C6-371A-4435-BFF2-CAC57E856F93}" srcOrd="0" destOrd="0" presId="urn:microsoft.com/office/officeart/2018/5/layout/IconCircleLabelList"/>
    <dgm:cxn modelId="{CA80F849-D3FD-4897-BB55-B39F48D0E882}" type="presParOf" srcId="{9464B71B-0DFA-4B51-AB53-A4900F2F3174}" destId="{DFEEF054-8C18-4923-83B0-15472D3E72C2}" srcOrd="1" destOrd="0" presId="urn:microsoft.com/office/officeart/2018/5/layout/IconCircleLabelList"/>
    <dgm:cxn modelId="{02189F6D-931C-40BA-BBB4-0614229559B8}" type="presParOf" srcId="{9464B71B-0DFA-4B51-AB53-A4900F2F3174}" destId="{1812EF84-DC3C-4521-858F-37146236E0B5}" srcOrd="2" destOrd="0" presId="urn:microsoft.com/office/officeart/2018/5/layout/IconCircleLabelList"/>
    <dgm:cxn modelId="{A8523131-93DF-4E9D-9AED-54A743E58D14}" type="presParOf" srcId="{9464B71B-0DFA-4B51-AB53-A4900F2F3174}" destId="{A6E75C37-8650-4091-93D6-F1F27AF826F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C571C8-BDAD-4AC0-9559-16D768C17E7B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74BD15F-894D-46FC-9E74-7853FF715C5A}">
      <dgm:prSet/>
      <dgm:spPr/>
      <dgm:t>
        <a:bodyPr/>
        <a:lstStyle/>
        <a:p>
          <a:r>
            <a:rPr lang="en-US" baseline="0"/>
            <a:t>Email</a:t>
          </a:r>
          <a:endParaRPr lang="en-US"/>
        </a:p>
      </dgm:t>
    </dgm:pt>
    <dgm:pt modelId="{B911F062-0DDC-4EA1-ABB9-0F137E4F13E1}" type="parTrans" cxnId="{0250AFD5-EAA3-49FB-B65F-4ED48A1A6387}">
      <dgm:prSet/>
      <dgm:spPr/>
      <dgm:t>
        <a:bodyPr/>
        <a:lstStyle/>
        <a:p>
          <a:endParaRPr lang="en-US"/>
        </a:p>
      </dgm:t>
    </dgm:pt>
    <dgm:pt modelId="{5A356BC7-1C2B-4545-9459-566E57C05A61}" type="sibTrans" cxnId="{0250AFD5-EAA3-49FB-B65F-4ED48A1A6387}">
      <dgm:prSet/>
      <dgm:spPr/>
      <dgm:t>
        <a:bodyPr/>
        <a:lstStyle/>
        <a:p>
          <a:endParaRPr lang="en-US"/>
        </a:p>
      </dgm:t>
    </dgm:pt>
    <dgm:pt modelId="{E56A5478-71B3-4CC6-8A50-F76A9665668B}">
      <dgm:prSet/>
      <dgm:spPr/>
      <dgm:t>
        <a:bodyPr/>
        <a:lstStyle/>
        <a:p>
          <a:r>
            <a:rPr lang="en-US" baseline="0"/>
            <a:t>Teacher/class websites</a:t>
          </a:r>
          <a:endParaRPr lang="en-US"/>
        </a:p>
      </dgm:t>
    </dgm:pt>
    <dgm:pt modelId="{287EC28B-0ECF-42F9-B85D-C16C28809DC6}" type="parTrans" cxnId="{4A0AF5A0-22D9-4056-9753-AE116165A2FE}">
      <dgm:prSet/>
      <dgm:spPr/>
      <dgm:t>
        <a:bodyPr/>
        <a:lstStyle/>
        <a:p>
          <a:endParaRPr lang="en-US"/>
        </a:p>
      </dgm:t>
    </dgm:pt>
    <dgm:pt modelId="{EB4CED4E-DE97-43D3-A615-FC4A55EE0423}" type="sibTrans" cxnId="{4A0AF5A0-22D9-4056-9753-AE116165A2FE}">
      <dgm:prSet/>
      <dgm:spPr/>
      <dgm:t>
        <a:bodyPr/>
        <a:lstStyle/>
        <a:p>
          <a:endParaRPr lang="en-US"/>
        </a:p>
      </dgm:t>
    </dgm:pt>
    <dgm:pt modelId="{D6FEAB43-EB1A-4874-BBA5-48511D863D4F}">
      <dgm:prSet/>
      <dgm:spPr/>
      <dgm:t>
        <a:bodyPr/>
        <a:lstStyle/>
        <a:p>
          <a:r>
            <a:rPr lang="en-US" baseline="0"/>
            <a:t>Remind</a:t>
          </a:r>
          <a:endParaRPr lang="en-US"/>
        </a:p>
      </dgm:t>
    </dgm:pt>
    <dgm:pt modelId="{8A4BC817-2202-4DEC-A558-8C86914C4C7E}" type="parTrans" cxnId="{4EEB75EF-510C-4998-9837-907BF9170061}">
      <dgm:prSet/>
      <dgm:spPr/>
      <dgm:t>
        <a:bodyPr/>
        <a:lstStyle/>
        <a:p>
          <a:endParaRPr lang="en-US"/>
        </a:p>
      </dgm:t>
    </dgm:pt>
    <dgm:pt modelId="{C7537D5D-A9B7-4568-90F2-F83FFC93E1E1}" type="sibTrans" cxnId="{4EEB75EF-510C-4998-9837-907BF9170061}">
      <dgm:prSet/>
      <dgm:spPr/>
      <dgm:t>
        <a:bodyPr/>
        <a:lstStyle/>
        <a:p>
          <a:endParaRPr lang="en-US"/>
        </a:p>
      </dgm:t>
    </dgm:pt>
    <dgm:pt modelId="{A794F941-F985-4AD6-9259-91C32E40174C}">
      <dgm:prSet/>
      <dgm:spPr/>
      <dgm:t>
        <a:bodyPr/>
        <a:lstStyle/>
        <a:p>
          <a:r>
            <a:rPr lang="en-US" baseline="0"/>
            <a:t>Team email distribution list</a:t>
          </a:r>
          <a:endParaRPr lang="en-US"/>
        </a:p>
      </dgm:t>
    </dgm:pt>
    <dgm:pt modelId="{108F6362-7EF4-4F15-859F-F80EA708190D}" type="parTrans" cxnId="{3504554D-2E7D-4BB9-A04A-1D7DF7670BB8}">
      <dgm:prSet/>
      <dgm:spPr/>
      <dgm:t>
        <a:bodyPr/>
        <a:lstStyle/>
        <a:p>
          <a:endParaRPr lang="en-US"/>
        </a:p>
      </dgm:t>
    </dgm:pt>
    <dgm:pt modelId="{B9528040-38DC-42BE-B04D-73237CCC5D36}" type="sibTrans" cxnId="{3504554D-2E7D-4BB9-A04A-1D7DF7670BB8}">
      <dgm:prSet/>
      <dgm:spPr/>
      <dgm:t>
        <a:bodyPr/>
        <a:lstStyle/>
        <a:p>
          <a:endParaRPr lang="en-US"/>
        </a:p>
      </dgm:t>
    </dgm:pt>
    <dgm:pt modelId="{FC53083F-BCAF-41E5-AB7E-2C4E1A00D219}">
      <dgm:prSet/>
      <dgm:spPr/>
      <dgm:t>
        <a:bodyPr/>
        <a:lstStyle/>
        <a:p>
          <a:r>
            <a:rPr lang="en-US" baseline="0"/>
            <a:t>Verge</a:t>
          </a:r>
          <a:endParaRPr lang="en-US"/>
        </a:p>
      </dgm:t>
    </dgm:pt>
    <dgm:pt modelId="{4125CEA3-A908-450F-82F6-BED1EAC4C4C6}" type="parTrans" cxnId="{FF85D11F-4A96-485C-8586-0C8EBA742F05}">
      <dgm:prSet/>
      <dgm:spPr/>
      <dgm:t>
        <a:bodyPr/>
        <a:lstStyle/>
        <a:p>
          <a:endParaRPr lang="en-US"/>
        </a:p>
      </dgm:t>
    </dgm:pt>
    <dgm:pt modelId="{AD9C059B-BE47-40A8-A92B-61FADF23680D}" type="sibTrans" cxnId="{FF85D11F-4A96-485C-8586-0C8EBA742F05}">
      <dgm:prSet/>
      <dgm:spPr/>
      <dgm:t>
        <a:bodyPr/>
        <a:lstStyle/>
        <a:p>
          <a:endParaRPr lang="en-US"/>
        </a:p>
      </dgm:t>
    </dgm:pt>
    <dgm:pt modelId="{814AE440-B6CE-43C1-9918-743251C95D44}" type="pres">
      <dgm:prSet presAssocID="{D2C571C8-BDAD-4AC0-9559-16D768C17E7B}" presName="vert0" presStyleCnt="0">
        <dgm:presLayoutVars>
          <dgm:dir/>
          <dgm:animOne val="branch"/>
          <dgm:animLvl val="lvl"/>
        </dgm:presLayoutVars>
      </dgm:prSet>
      <dgm:spPr/>
    </dgm:pt>
    <dgm:pt modelId="{6A01DAF3-824C-417D-B622-5990AECEE355}" type="pres">
      <dgm:prSet presAssocID="{274BD15F-894D-46FC-9E74-7853FF715C5A}" presName="thickLine" presStyleLbl="alignNode1" presStyleIdx="0" presStyleCnt="5"/>
      <dgm:spPr/>
    </dgm:pt>
    <dgm:pt modelId="{9514E5E2-D876-458F-BDBE-A2CC80EF2A41}" type="pres">
      <dgm:prSet presAssocID="{274BD15F-894D-46FC-9E74-7853FF715C5A}" presName="horz1" presStyleCnt="0"/>
      <dgm:spPr/>
    </dgm:pt>
    <dgm:pt modelId="{088118B0-75BB-4551-8671-9C84E9503E8C}" type="pres">
      <dgm:prSet presAssocID="{274BD15F-894D-46FC-9E74-7853FF715C5A}" presName="tx1" presStyleLbl="revTx" presStyleIdx="0" presStyleCnt="5"/>
      <dgm:spPr/>
    </dgm:pt>
    <dgm:pt modelId="{DCCBA7E2-0E62-4B5A-A2A2-5A9255AC286C}" type="pres">
      <dgm:prSet presAssocID="{274BD15F-894D-46FC-9E74-7853FF715C5A}" presName="vert1" presStyleCnt="0"/>
      <dgm:spPr/>
    </dgm:pt>
    <dgm:pt modelId="{D3161645-6C26-4234-9C41-B0E49C9DC410}" type="pres">
      <dgm:prSet presAssocID="{E56A5478-71B3-4CC6-8A50-F76A9665668B}" presName="thickLine" presStyleLbl="alignNode1" presStyleIdx="1" presStyleCnt="5"/>
      <dgm:spPr/>
    </dgm:pt>
    <dgm:pt modelId="{3BC9B834-D8E2-48FD-BB46-8EBD4315228E}" type="pres">
      <dgm:prSet presAssocID="{E56A5478-71B3-4CC6-8A50-F76A9665668B}" presName="horz1" presStyleCnt="0"/>
      <dgm:spPr/>
    </dgm:pt>
    <dgm:pt modelId="{104FD1C3-1DE1-42DC-A347-51BC537FCD13}" type="pres">
      <dgm:prSet presAssocID="{E56A5478-71B3-4CC6-8A50-F76A9665668B}" presName="tx1" presStyleLbl="revTx" presStyleIdx="1" presStyleCnt="5"/>
      <dgm:spPr/>
    </dgm:pt>
    <dgm:pt modelId="{BA986D89-9F94-4398-849E-257EC2E299ED}" type="pres">
      <dgm:prSet presAssocID="{E56A5478-71B3-4CC6-8A50-F76A9665668B}" presName="vert1" presStyleCnt="0"/>
      <dgm:spPr/>
    </dgm:pt>
    <dgm:pt modelId="{1610A07E-C009-4607-A176-8AA5776350B9}" type="pres">
      <dgm:prSet presAssocID="{D6FEAB43-EB1A-4874-BBA5-48511D863D4F}" presName="thickLine" presStyleLbl="alignNode1" presStyleIdx="2" presStyleCnt="5"/>
      <dgm:spPr/>
    </dgm:pt>
    <dgm:pt modelId="{BE144686-A570-490E-9366-7DDD6DD65760}" type="pres">
      <dgm:prSet presAssocID="{D6FEAB43-EB1A-4874-BBA5-48511D863D4F}" presName="horz1" presStyleCnt="0"/>
      <dgm:spPr/>
    </dgm:pt>
    <dgm:pt modelId="{FF26CC27-CA3D-453B-BEDD-3505B30E6EA6}" type="pres">
      <dgm:prSet presAssocID="{D6FEAB43-EB1A-4874-BBA5-48511D863D4F}" presName="tx1" presStyleLbl="revTx" presStyleIdx="2" presStyleCnt="5"/>
      <dgm:spPr/>
    </dgm:pt>
    <dgm:pt modelId="{E40F4273-9E10-4155-89EA-457592B386F9}" type="pres">
      <dgm:prSet presAssocID="{D6FEAB43-EB1A-4874-BBA5-48511D863D4F}" presName="vert1" presStyleCnt="0"/>
      <dgm:spPr/>
    </dgm:pt>
    <dgm:pt modelId="{AA43CE89-1CAC-4094-B8E0-B84CDF187FD7}" type="pres">
      <dgm:prSet presAssocID="{A794F941-F985-4AD6-9259-91C32E40174C}" presName="thickLine" presStyleLbl="alignNode1" presStyleIdx="3" presStyleCnt="5"/>
      <dgm:spPr/>
    </dgm:pt>
    <dgm:pt modelId="{B37E9B25-CA0E-47B5-AAF4-4F3BBCD42ECD}" type="pres">
      <dgm:prSet presAssocID="{A794F941-F985-4AD6-9259-91C32E40174C}" presName="horz1" presStyleCnt="0"/>
      <dgm:spPr/>
    </dgm:pt>
    <dgm:pt modelId="{2035A321-77EC-488B-99B2-BC9B2EFA7A35}" type="pres">
      <dgm:prSet presAssocID="{A794F941-F985-4AD6-9259-91C32E40174C}" presName="tx1" presStyleLbl="revTx" presStyleIdx="3" presStyleCnt="5"/>
      <dgm:spPr/>
    </dgm:pt>
    <dgm:pt modelId="{E621916F-5C3C-40BD-9BA5-A9F2FFFEC469}" type="pres">
      <dgm:prSet presAssocID="{A794F941-F985-4AD6-9259-91C32E40174C}" presName="vert1" presStyleCnt="0"/>
      <dgm:spPr/>
    </dgm:pt>
    <dgm:pt modelId="{2D88DA5E-1D65-454F-9072-A655B4599DFF}" type="pres">
      <dgm:prSet presAssocID="{FC53083F-BCAF-41E5-AB7E-2C4E1A00D219}" presName="thickLine" presStyleLbl="alignNode1" presStyleIdx="4" presStyleCnt="5"/>
      <dgm:spPr/>
    </dgm:pt>
    <dgm:pt modelId="{01D41396-9B05-4CF7-998E-BD0A6E35FE07}" type="pres">
      <dgm:prSet presAssocID="{FC53083F-BCAF-41E5-AB7E-2C4E1A00D219}" presName="horz1" presStyleCnt="0"/>
      <dgm:spPr/>
    </dgm:pt>
    <dgm:pt modelId="{1E4C508B-3585-4919-9488-EF69A0173015}" type="pres">
      <dgm:prSet presAssocID="{FC53083F-BCAF-41E5-AB7E-2C4E1A00D219}" presName="tx1" presStyleLbl="revTx" presStyleIdx="4" presStyleCnt="5"/>
      <dgm:spPr/>
    </dgm:pt>
    <dgm:pt modelId="{C379001F-DBB1-488F-BE57-8480265B95AD}" type="pres">
      <dgm:prSet presAssocID="{FC53083F-BCAF-41E5-AB7E-2C4E1A00D219}" presName="vert1" presStyleCnt="0"/>
      <dgm:spPr/>
    </dgm:pt>
  </dgm:ptLst>
  <dgm:cxnLst>
    <dgm:cxn modelId="{FF85D11F-4A96-485C-8586-0C8EBA742F05}" srcId="{D2C571C8-BDAD-4AC0-9559-16D768C17E7B}" destId="{FC53083F-BCAF-41E5-AB7E-2C4E1A00D219}" srcOrd="4" destOrd="0" parTransId="{4125CEA3-A908-450F-82F6-BED1EAC4C4C6}" sibTransId="{AD9C059B-BE47-40A8-A92B-61FADF23680D}"/>
    <dgm:cxn modelId="{2B490E60-A202-442F-B21E-04B8693C3124}" type="presOf" srcId="{274BD15F-894D-46FC-9E74-7853FF715C5A}" destId="{088118B0-75BB-4551-8671-9C84E9503E8C}" srcOrd="0" destOrd="0" presId="urn:microsoft.com/office/officeart/2008/layout/LinedList"/>
    <dgm:cxn modelId="{3504554D-2E7D-4BB9-A04A-1D7DF7670BB8}" srcId="{D2C571C8-BDAD-4AC0-9559-16D768C17E7B}" destId="{A794F941-F985-4AD6-9259-91C32E40174C}" srcOrd="3" destOrd="0" parTransId="{108F6362-7EF4-4F15-859F-F80EA708190D}" sibTransId="{B9528040-38DC-42BE-B04D-73237CCC5D36}"/>
    <dgm:cxn modelId="{8D5F9080-7E94-4FDD-8D67-9BBB1CC1A992}" type="presOf" srcId="{A794F941-F985-4AD6-9259-91C32E40174C}" destId="{2035A321-77EC-488B-99B2-BC9B2EFA7A35}" srcOrd="0" destOrd="0" presId="urn:microsoft.com/office/officeart/2008/layout/LinedList"/>
    <dgm:cxn modelId="{F4000995-4279-4CF5-84C8-C3387770EC87}" type="presOf" srcId="{FC53083F-BCAF-41E5-AB7E-2C4E1A00D219}" destId="{1E4C508B-3585-4919-9488-EF69A0173015}" srcOrd="0" destOrd="0" presId="urn:microsoft.com/office/officeart/2008/layout/LinedList"/>
    <dgm:cxn modelId="{4A0AF5A0-22D9-4056-9753-AE116165A2FE}" srcId="{D2C571C8-BDAD-4AC0-9559-16D768C17E7B}" destId="{E56A5478-71B3-4CC6-8A50-F76A9665668B}" srcOrd="1" destOrd="0" parTransId="{287EC28B-0ECF-42F9-B85D-C16C28809DC6}" sibTransId="{EB4CED4E-DE97-43D3-A615-FC4A55EE0423}"/>
    <dgm:cxn modelId="{0250AFD5-EAA3-49FB-B65F-4ED48A1A6387}" srcId="{D2C571C8-BDAD-4AC0-9559-16D768C17E7B}" destId="{274BD15F-894D-46FC-9E74-7853FF715C5A}" srcOrd="0" destOrd="0" parTransId="{B911F062-0DDC-4EA1-ABB9-0F137E4F13E1}" sibTransId="{5A356BC7-1C2B-4545-9459-566E57C05A61}"/>
    <dgm:cxn modelId="{97A348E0-E320-4190-8087-133224BBD40A}" type="presOf" srcId="{D2C571C8-BDAD-4AC0-9559-16D768C17E7B}" destId="{814AE440-B6CE-43C1-9918-743251C95D44}" srcOrd="0" destOrd="0" presId="urn:microsoft.com/office/officeart/2008/layout/LinedList"/>
    <dgm:cxn modelId="{4EEB75EF-510C-4998-9837-907BF9170061}" srcId="{D2C571C8-BDAD-4AC0-9559-16D768C17E7B}" destId="{D6FEAB43-EB1A-4874-BBA5-48511D863D4F}" srcOrd="2" destOrd="0" parTransId="{8A4BC817-2202-4DEC-A558-8C86914C4C7E}" sibTransId="{C7537D5D-A9B7-4568-90F2-F83FFC93E1E1}"/>
    <dgm:cxn modelId="{9C8F2DF0-5644-4ACB-A705-9D8B240325A0}" type="presOf" srcId="{E56A5478-71B3-4CC6-8A50-F76A9665668B}" destId="{104FD1C3-1DE1-42DC-A347-51BC537FCD13}" srcOrd="0" destOrd="0" presId="urn:microsoft.com/office/officeart/2008/layout/LinedList"/>
    <dgm:cxn modelId="{4B3AB7F5-F12E-4D05-A0CF-040E6D2556B6}" type="presOf" srcId="{D6FEAB43-EB1A-4874-BBA5-48511D863D4F}" destId="{FF26CC27-CA3D-453B-BEDD-3505B30E6EA6}" srcOrd="0" destOrd="0" presId="urn:microsoft.com/office/officeart/2008/layout/LinedList"/>
    <dgm:cxn modelId="{53F97614-848D-40D2-A7BD-C31B3D5159B9}" type="presParOf" srcId="{814AE440-B6CE-43C1-9918-743251C95D44}" destId="{6A01DAF3-824C-417D-B622-5990AECEE355}" srcOrd="0" destOrd="0" presId="urn:microsoft.com/office/officeart/2008/layout/LinedList"/>
    <dgm:cxn modelId="{2B2A95BF-6E00-4742-9141-DD38BA2039DE}" type="presParOf" srcId="{814AE440-B6CE-43C1-9918-743251C95D44}" destId="{9514E5E2-D876-458F-BDBE-A2CC80EF2A41}" srcOrd="1" destOrd="0" presId="urn:microsoft.com/office/officeart/2008/layout/LinedList"/>
    <dgm:cxn modelId="{E4F05BA0-24C7-416B-9995-CD1210040FD3}" type="presParOf" srcId="{9514E5E2-D876-458F-BDBE-A2CC80EF2A41}" destId="{088118B0-75BB-4551-8671-9C84E9503E8C}" srcOrd="0" destOrd="0" presId="urn:microsoft.com/office/officeart/2008/layout/LinedList"/>
    <dgm:cxn modelId="{84F75066-4063-4023-828D-CBCBE31BC251}" type="presParOf" srcId="{9514E5E2-D876-458F-BDBE-A2CC80EF2A41}" destId="{DCCBA7E2-0E62-4B5A-A2A2-5A9255AC286C}" srcOrd="1" destOrd="0" presId="urn:microsoft.com/office/officeart/2008/layout/LinedList"/>
    <dgm:cxn modelId="{204C3558-DE03-4BF3-849D-B1BEC6873850}" type="presParOf" srcId="{814AE440-B6CE-43C1-9918-743251C95D44}" destId="{D3161645-6C26-4234-9C41-B0E49C9DC410}" srcOrd="2" destOrd="0" presId="urn:microsoft.com/office/officeart/2008/layout/LinedList"/>
    <dgm:cxn modelId="{C02691E9-26E5-4643-8E79-0BE614ABE679}" type="presParOf" srcId="{814AE440-B6CE-43C1-9918-743251C95D44}" destId="{3BC9B834-D8E2-48FD-BB46-8EBD4315228E}" srcOrd="3" destOrd="0" presId="urn:microsoft.com/office/officeart/2008/layout/LinedList"/>
    <dgm:cxn modelId="{89E06D2C-564E-46C6-9C1E-B48E1F749618}" type="presParOf" srcId="{3BC9B834-D8E2-48FD-BB46-8EBD4315228E}" destId="{104FD1C3-1DE1-42DC-A347-51BC537FCD13}" srcOrd="0" destOrd="0" presId="urn:microsoft.com/office/officeart/2008/layout/LinedList"/>
    <dgm:cxn modelId="{6AF3B78D-28BF-4C4B-BCD4-5A85B029E587}" type="presParOf" srcId="{3BC9B834-D8E2-48FD-BB46-8EBD4315228E}" destId="{BA986D89-9F94-4398-849E-257EC2E299ED}" srcOrd="1" destOrd="0" presId="urn:microsoft.com/office/officeart/2008/layout/LinedList"/>
    <dgm:cxn modelId="{EC8F30A7-7B49-4709-A0D0-C78B1B90F601}" type="presParOf" srcId="{814AE440-B6CE-43C1-9918-743251C95D44}" destId="{1610A07E-C009-4607-A176-8AA5776350B9}" srcOrd="4" destOrd="0" presId="urn:microsoft.com/office/officeart/2008/layout/LinedList"/>
    <dgm:cxn modelId="{4120D0B4-3A75-44CE-99F0-9CB03521D29B}" type="presParOf" srcId="{814AE440-B6CE-43C1-9918-743251C95D44}" destId="{BE144686-A570-490E-9366-7DDD6DD65760}" srcOrd="5" destOrd="0" presId="urn:microsoft.com/office/officeart/2008/layout/LinedList"/>
    <dgm:cxn modelId="{7DF0B6D4-E4BA-4344-942F-84D05E5E6B9F}" type="presParOf" srcId="{BE144686-A570-490E-9366-7DDD6DD65760}" destId="{FF26CC27-CA3D-453B-BEDD-3505B30E6EA6}" srcOrd="0" destOrd="0" presId="urn:microsoft.com/office/officeart/2008/layout/LinedList"/>
    <dgm:cxn modelId="{DFF23879-2BDF-4937-83AB-BA6CF38C7F84}" type="presParOf" srcId="{BE144686-A570-490E-9366-7DDD6DD65760}" destId="{E40F4273-9E10-4155-89EA-457592B386F9}" srcOrd="1" destOrd="0" presId="urn:microsoft.com/office/officeart/2008/layout/LinedList"/>
    <dgm:cxn modelId="{B9A67135-718E-4E74-8EE6-2CD314AD87A5}" type="presParOf" srcId="{814AE440-B6CE-43C1-9918-743251C95D44}" destId="{AA43CE89-1CAC-4094-B8E0-B84CDF187FD7}" srcOrd="6" destOrd="0" presId="urn:microsoft.com/office/officeart/2008/layout/LinedList"/>
    <dgm:cxn modelId="{A380792D-97C4-40DD-AFD8-230FBE39D4AC}" type="presParOf" srcId="{814AE440-B6CE-43C1-9918-743251C95D44}" destId="{B37E9B25-CA0E-47B5-AAF4-4F3BBCD42ECD}" srcOrd="7" destOrd="0" presId="urn:microsoft.com/office/officeart/2008/layout/LinedList"/>
    <dgm:cxn modelId="{9C7E28D6-071F-46A4-AF5D-AA46EB016F82}" type="presParOf" srcId="{B37E9B25-CA0E-47B5-AAF4-4F3BBCD42ECD}" destId="{2035A321-77EC-488B-99B2-BC9B2EFA7A35}" srcOrd="0" destOrd="0" presId="urn:microsoft.com/office/officeart/2008/layout/LinedList"/>
    <dgm:cxn modelId="{098A3F78-4C7E-43E1-A128-FB02C2B20E3D}" type="presParOf" srcId="{B37E9B25-CA0E-47B5-AAF4-4F3BBCD42ECD}" destId="{E621916F-5C3C-40BD-9BA5-A9F2FFFEC469}" srcOrd="1" destOrd="0" presId="urn:microsoft.com/office/officeart/2008/layout/LinedList"/>
    <dgm:cxn modelId="{2E0417B9-FBD2-4007-8C66-AA4FA3EBD9AD}" type="presParOf" srcId="{814AE440-B6CE-43C1-9918-743251C95D44}" destId="{2D88DA5E-1D65-454F-9072-A655B4599DFF}" srcOrd="8" destOrd="0" presId="urn:microsoft.com/office/officeart/2008/layout/LinedList"/>
    <dgm:cxn modelId="{BE8E6A43-6572-4687-B486-70EA7039D413}" type="presParOf" srcId="{814AE440-B6CE-43C1-9918-743251C95D44}" destId="{01D41396-9B05-4CF7-998E-BD0A6E35FE07}" srcOrd="9" destOrd="0" presId="urn:microsoft.com/office/officeart/2008/layout/LinedList"/>
    <dgm:cxn modelId="{5A546C66-44A5-49D6-AC71-2F57446AC120}" type="presParOf" srcId="{01D41396-9B05-4CF7-998E-BD0A6E35FE07}" destId="{1E4C508B-3585-4919-9488-EF69A0173015}" srcOrd="0" destOrd="0" presId="urn:microsoft.com/office/officeart/2008/layout/LinedList"/>
    <dgm:cxn modelId="{662E458A-7BAC-4801-A9EE-F7DC50519F5A}" type="presParOf" srcId="{01D41396-9B05-4CF7-998E-BD0A6E35FE07}" destId="{C379001F-DBB1-488F-BE57-8480265B95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7358-F8FB-40BD-A84D-4F929E642B62}">
      <dsp:nvSpPr>
        <dsp:cNvPr id="0" name=""/>
        <dsp:cNvSpPr/>
      </dsp:nvSpPr>
      <dsp:spPr>
        <a:xfrm>
          <a:off x="1124766" y="1224"/>
          <a:ext cx="2545443" cy="15272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Ms. </a:t>
          </a:r>
          <a:r>
            <a:rPr lang="en-US" sz="3500" kern="1200">
              <a:latin typeface="Impact" panose="020B0806030902050204"/>
            </a:rPr>
            <a:t>Tony</a:t>
          </a:r>
          <a:r>
            <a:rPr lang="en-US" sz="3500" b="0" i="0" u="none" strike="noStrike" kern="1200" cap="none" baseline="0" noProof="0">
              <a:latin typeface="Impact"/>
            </a:rPr>
            <a:t> Magness</a:t>
          </a:r>
          <a:endParaRPr lang="en-US" sz="3500" kern="1200"/>
        </a:p>
      </dsp:txBody>
      <dsp:txXfrm>
        <a:off x="1124766" y="1224"/>
        <a:ext cx="2545443" cy="1527265"/>
      </dsp:txXfrm>
    </dsp:sp>
    <dsp:sp modelId="{805B8965-ABCB-44CF-826E-1AE1901EE470}">
      <dsp:nvSpPr>
        <dsp:cNvPr id="0" name=""/>
        <dsp:cNvSpPr/>
      </dsp:nvSpPr>
      <dsp:spPr>
        <a:xfrm>
          <a:off x="3924753" y="1224"/>
          <a:ext cx="2545443" cy="15272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Mr. Franklin Lopez</a:t>
          </a:r>
        </a:p>
      </dsp:txBody>
      <dsp:txXfrm>
        <a:off x="3924753" y="1224"/>
        <a:ext cx="2545443" cy="1527265"/>
      </dsp:txXfrm>
    </dsp:sp>
    <dsp:sp modelId="{21FACFED-5B40-4AC9-834D-91BC6DB60762}">
      <dsp:nvSpPr>
        <dsp:cNvPr id="0" name=""/>
        <dsp:cNvSpPr/>
      </dsp:nvSpPr>
      <dsp:spPr>
        <a:xfrm>
          <a:off x="6724740" y="1224"/>
          <a:ext cx="2545443" cy="15272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Impact" panose="020B0806030902050204"/>
            </a:rPr>
            <a:t>Mr. Robert Poff</a:t>
          </a:r>
          <a:endParaRPr lang="en-US" sz="3500" kern="1200"/>
        </a:p>
      </dsp:txBody>
      <dsp:txXfrm>
        <a:off x="6724740" y="1224"/>
        <a:ext cx="2545443" cy="1527265"/>
      </dsp:txXfrm>
    </dsp:sp>
    <dsp:sp modelId="{2A7F0AA0-33C8-4D4A-BCED-1343C4D244FF}">
      <dsp:nvSpPr>
        <dsp:cNvPr id="0" name=""/>
        <dsp:cNvSpPr/>
      </dsp:nvSpPr>
      <dsp:spPr>
        <a:xfrm>
          <a:off x="2524759" y="1783034"/>
          <a:ext cx="2545443" cy="15272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Mr. Reygan Reed</a:t>
          </a:r>
        </a:p>
      </dsp:txBody>
      <dsp:txXfrm>
        <a:off x="2524759" y="1783034"/>
        <a:ext cx="2545443" cy="1527265"/>
      </dsp:txXfrm>
    </dsp:sp>
    <dsp:sp modelId="{1A45015F-D451-4133-A66C-8187EB83A60F}">
      <dsp:nvSpPr>
        <dsp:cNvPr id="0" name=""/>
        <dsp:cNvSpPr/>
      </dsp:nvSpPr>
      <dsp:spPr>
        <a:xfrm>
          <a:off x="5324747" y="1783034"/>
          <a:ext cx="2545443" cy="15272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6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Mrs.</a:t>
          </a:r>
          <a:r>
            <a:rPr lang="en-US" sz="3500" kern="1200">
              <a:latin typeface="Impact" panose="020B0806030902050204"/>
            </a:rPr>
            <a:t> </a:t>
          </a:r>
          <a:r>
            <a:rPr lang="en-US" sz="3500" kern="1200"/>
            <a:t>Patricia Allen-Threat</a:t>
          </a:r>
        </a:p>
      </dsp:txBody>
      <dsp:txXfrm>
        <a:off x="5324747" y="1783034"/>
        <a:ext cx="2545443" cy="1527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491E6-482B-4F88-9030-FD43F8900B56}">
      <dsp:nvSpPr>
        <dsp:cNvPr id="0" name=""/>
        <dsp:cNvSpPr/>
      </dsp:nvSpPr>
      <dsp:spPr>
        <a:xfrm>
          <a:off x="0" y="484259"/>
          <a:ext cx="3240181" cy="205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82A9C-2555-427F-BA7F-FF2C1AC96F63}">
      <dsp:nvSpPr>
        <dsp:cNvPr id="0" name=""/>
        <dsp:cNvSpPr/>
      </dsp:nvSpPr>
      <dsp:spPr>
        <a:xfrm>
          <a:off x="360020" y="826278"/>
          <a:ext cx="3240181" cy="2057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Ms. Rochelle Patillo–</a:t>
          </a:r>
          <a:r>
            <a:rPr lang="en-US" sz="3200" kern="1200" baseline="0" dirty="0">
              <a:latin typeface="Impact" panose="020B0806030902050204"/>
            </a:rPr>
            <a:t> </a:t>
          </a:r>
          <a:r>
            <a:rPr lang="en-US" sz="3200" kern="1200" baseline="0" dirty="0"/>
            <a:t>Principal</a:t>
          </a:r>
          <a:endParaRPr lang="en-US" sz="3200" kern="1200" dirty="0"/>
        </a:p>
      </dsp:txBody>
      <dsp:txXfrm>
        <a:off x="420283" y="886541"/>
        <a:ext cx="3119655" cy="1936989"/>
      </dsp:txXfrm>
    </dsp:sp>
    <dsp:sp modelId="{7BA5C4EF-A00F-47D6-B419-6DD92C284EA3}">
      <dsp:nvSpPr>
        <dsp:cNvPr id="0" name=""/>
        <dsp:cNvSpPr/>
      </dsp:nvSpPr>
      <dsp:spPr>
        <a:xfrm>
          <a:off x="3960222" y="484259"/>
          <a:ext cx="3240181" cy="205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01DA-CE11-4A88-9093-CD0AA9AB9C61}">
      <dsp:nvSpPr>
        <dsp:cNvPr id="0" name=""/>
        <dsp:cNvSpPr/>
      </dsp:nvSpPr>
      <dsp:spPr>
        <a:xfrm>
          <a:off x="4320242" y="826278"/>
          <a:ext cx="3240181" cy="2057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Mr. Jarron Worlds – 8th Grade administrator</a:t>
          </a:r>
          <a:endParaRPr lang="en-US" sz="3200" kern="1200" dirty="0"/>
        </a:p>
      </dsp:txBody>
      <dsp:txXfrm>
        <a:off x="4380505" y="886541"/>
        <a:ext cx="3119655" cy="1936989"/>
      </dsp:txXfrm>
    </dsp:sp>
    <dsp:sp modelId="{DDEEE9A4-65CA-4F5D-A19C-025756A7B326}">
      <dsp:nvSpPr>
        <dsp:cNvPr id="0" name=""/>
        <dsp:cNvSpPr/>
      </dsp:nvSpPr>
      <dsp:spPr>
        <a:xfrm>
          <a:off x="7920444" y="484259"/>
          <a:ext cx="3240181" cy="205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3D35D-5931-48AC-B622-8A8B5F1852F4}">
      <dsp:nvSpPr>
        <dsp:cNvPr id="0" name=""/>
        <dsp:cNvSpPr/>
      </dsp:nvSpPr>
      <dsp:spPr>
        <a:xfrm>
          <a:off x="8280464" y="826278"/>
          <a:ext cx="3240181" cy="2057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>
              <a:latin typeface="Impact" panose="020B0806030902050204"/>
            </a:rPr>
            <a:t>Dr. Angela Coleman–</a:t>
          </a:r>
          <a:r>
            <a:rPr lang="en-US" sz="3200" kern="1200" baseline="0" dirty="0"/>
            <a:t> 8th Grade Counselor</a:t>
          </a:r>
          <a:endParaRPr lang="en-US" sz="3200" kern="1200" dirty="0"/>
        </a:p>
      </dsp:txBody>
      <dsp:txXfrm>
        <a:off x="8340727" y="886541"/>
        <a:ext cx="3119655" cy="1936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A9BC4-407E-4E90-96FA-0A27CD2281A0}">
      <dsp:nvSpPr>
        <dsp:cNvPr id="0" name=""/>
        <dsp:cNvSpPr/>
      </dsp:nvSpPr>
      <dsp:spPr>
        <a:xfrm>
          <a:off x="0" y="3053"/>
          <a:ext cx="10793412" cy="6503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F3A5D-7254-42BF-8615-F05DE3791D96}">
      <dsp:nvSpPr>
        <dsp:cNvPr id="0" name=""/>
        <dsp:cNvSpPr/>
      </dsp:nvSpPr>
      <dsp:spPr>
        <a:xfrm>
          <a:off x="196741" y="149390"/>
          <a:ext cx="357712" cy="3577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4878C-8D37-494A-AC6A-BE5DFA071CE4}">
      <dsp:nvSpPr>
        <dsp:cNvPr id="0" name=""/>
        <dsp:cNvSpPr/>
      </dsp:nvSpPr>
      <dsp:spPr>
        <a:xfrm>
          <a:off x="751196" y="3053"/>
          <a:ext cx="10042216" cy="6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3" tIns="68833" rIns="68833" bIns="688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Follow directions the first time they are given.</a:t>
          </a:r>
        </a:p>
      </dsp:txBody>
      <dsp:txXfrm>
        <a:off x="751196" y="3053"/>
        <a:ext cx="10042216" cy="650386"/>
      </dsp:txXfrm>
    </dsp:sp>
    <dsp:sp modelId="{C193154B-C375-477A-8B29-AFCDF0A69DE1}">
      <dsp:nvSpPr>
        <dsp:cNvPr id="0" name=""/>
        <dsp:cNvSpPr/>
      </dsp:nvSpPr>
      <dsp:spPr>
        <a:xfrm>
          <a:off x="0" y="816036"/>
          <a:ext cx="10793412" cy="6503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DA669-01D9-4A1E-944E-8247F5208035}">
      <dsp:nvSpPr>
        <dsp:cNvPr id="0" name=""/>
        <dsp:cNvSpPr/>
      </dsp:nvSpPr>
      <dsp:spPr>
        <a:xfrm>
          <a:off x="196741" y="962373"/>
          <a:ext cx="357712" cy="3577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C7193-1459-477E-A96E-64FA86986BD0}">
      <dsp:nvSpPr>
        <dsp:cNvPr id="0" name=""/>
        <dsp:cNvSpPr/>
      </dsp:nvSpPr>
      <dsp:spPr>
        <a:xfrm>
          <a:off x="751196" y="816036"/>
          <a:ext cx="10042216" cy="6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3" tIns="68833" rIns="68833" bIns="688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Come to class prepared and on time.</a:t>
          </a:r>
        </a:p>
      </dsp:txBody>
      <dsp:txXfrm>
        <a:off x="751196" y="816036"/>
        <a:ext cx="10042216" cy="650386"/>
      </dsp:txXfrm>
    </dsp:sp>
    <dsp:sp modelId="{8A0A2DA0-00F5-4C0E-B723-DD033573AC4A}">
      <dsp:nvSpPr>
        <dsp:cNvPr id="0" name=""/>
        <dsp:cNvSpPr/>
      </dsp:nvSpPr>
      <dsp:spPr>
        <a:xfrm>
          <a:off x="0" y="1629019"/>
          <a:ext cx="10793412" cy="6503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A88A5-67BF-431E-B657-7469D4EFE02D}">
      <dsp:nvSpPr>
        <dsp:cNvPr id="0" name=""/>
        <dsp:cNvSpPr/>
      </dsp:nvSpPr>
      <dsp:spPr>
        <a:xfrm>
          <a:off x="196741" y="1775356"/>
          <a:ext cx="357712" cy="3577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F1E11-A96F-4909-A289-AD9B899D495C}">
      <dsp:nvSpPr>
        <dsp:cNvPr id="0" name=""/>
        <dsp:cNvSpPr/>
      </dsp:nvSpPr>
      <dsp:spPr>
        <a:xfrm>
          <a:off x="751196" y="1629019"/>
          <a:ext cx="10042216" cy="6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3" tIns="68833" rIns="68833" bIns="688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Respect yourself and others.</a:t>
          </a:r>
        </a:p>
      </dsp:txBody>
      <dsp:txXfrm>
        <a:off x="751196" y="1629019"/>
        <a:ext cx="10042216" cy="650386"/>
      </dsp:txXfrm>
    </dsp:sp>
    <dsp:sp modelId="{BBED1845-EA27-47D0-82F3-CE38D3AFB16B}">
      <dsp:nvSpPr>
        <dsp:cNvPr id="0" name=""/>
        <dsp:cNvSpPr/>
      </dsp:nvSpPr>
      <dsp:spPr>
        <a:xfrm>
          <a:off x="0" y="2442002"/>
          <a:ext cx="10793412" cy="6503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D4B11-A723-4AE6-9378-D5651E9C04D4}">
      <dsp:nvSpPr>
        <dsp:cNvPr id="0" name=""/>
        <dsp:cNvSpPr/>
      </dsp:nvSpPr>
      <dsp:spPr>
        <a:xfrm>
          <a:off x="196741" y="2588339"/>
          <a:ext cx="357712" cy="3577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39391-D745-47E8-BD78-FE91BC77A582}">
      <dsp:nvSpPr>
        <dsp:cNvPr id="0" name=""/>
        <dsp:cNvSpPr/>
      </dsp:nvSpPr>
      <dsp:spPr>
        <a:xfrm>
          <a:off x="751196" y="2442002"/>
          <a:ext cx="10042216" cy="6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3" tIns="68833" rIns="68833" bIns="688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Raise your hand to speak or get out of your seat.</a:t>
          </a:r>
        </a:p>
      </dsp:txBody>
      <dsp:txXfrm>
        <a:off x="751196" y="2442002"/>
        <a:ext cx="10042216" cy="650386"/>
      </dsp:txXfrm>
    </dsp:sp>
    <dsp:sp modelId="{115F9071-C7DA-4F88-84B5-D20199867EC9}">
      <dsp:nvSpPr>
        <dsp:cNvPr id="0" name=""/>
        <dsp:cNvSpPr/>
      </dsp:nvSpPr>
      <dsp:spPr>
        <a:xfrm>
          <a:off x="0" y="3254985"/>
          <a:ext cx="10793412" cy="6503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3F117-69E5-4773-B768-45146D6A91D9}">
      <dsp:nvSpPr>
        <dsp:cNvPr id="0" name=""/>
        <dsp:cNvSpPr/>
      </dsp:nvSpPr>
      <dsp:spPr>
        <a:xfrm>
          <a:off x="196741" y="3401322"/>
          <a:ext cx="357712" cy="3577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D0713-8AC0-4763-BE76-E44863CC4236}">
      <dsp:nvSpPr>
        <dsp:cNvPr id="0" name=""/>
        <dsp:cNvSpPr/>
      </dsp:nvSpPr>
      <dsp:spPr>
        <a:xfrm>
          <a:off x="751196" y="3254985"/>
          <a:ext cx="10042216" cy="65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33" tIns="68833" rIns="68833" bIns="688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Refrain from eating, drinking, or chewing gum in class.</a:t>
          </a:r>
        </a:p>
      </dsp:txBody>
      <dsp:txXfrm>
        <a:off x="751196" y="3254985"/>
        <a:ext cx="10042216" cy="650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C3086-AFD3-4E14-B066-F0E0C9CE82E1}">
      <dsp:nvSpPr>
        <dsp:cNvPr id="0" name=""/>
        <dsp:cNvSpPr/>
      </dsp:nvSpPr>
      <dsp:spPr>
        <a:xfrm>
          <a:off x="2078990" y="1439"/>
          <a:ext cx="8315960" cy="6314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Attend online classes/be PREPARED.</a:t>
          </a:r>
        </a:p>
      </dsp:txBody>
      <dsp:txXfrm>
        <a:off x="2078990" y="1439"/>
        <a:ext cx="8315960" cy="631421"/>
      </dsp:txXfrm>
    </dsp:sp>
    <dsp:sp modelId="{BBB1262C-1F2D-4C69-B1B8-D4764007151F}">
      <dsp:nvSpPr>
        <dsp:cNvPr id="0" name=""/>
        <dsp:cNvSpPr/>
      </dsp:nvSpPr>
      <dsp:spPr>
        <a:xfrm>
          <a:off x="0" y="1439"/>
          <a:ext cx="2078990" cy="63142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Attend</a:t>
          </a:r>
        </a:p>
      </dsp:txBody>
      <dsp:txXfrm>
        <a:off x="0" y="1439"/>
        <a:ext cx="2078990" cy="631421"/>
      </dsp:txXfrm>
    </dsp:sp>
    <dsp:sp modelId="{A72279FF-DA74-404B-9E3B-E46DF87CC4E8}">
      <dsp:nvSpPr>
        <dsp:cNvPr id="0" name=""/>
        <dsp:cNvSpPr/>
      </dsp:nvSpPr>
      <dsp:spPr>
        <a:xfrm>
          <a:off x="2078990" y="670745"/>
          <a:ext cx="8315960" cy="631421"/>
        </a:xfrm>
        <a:prstGeom prst="rect">
          <a:avLst/>
        </a:prstGeom>
        <a:solidFill>
          <a:schemeClr val="accent2">
            <a:tint val="40000"/>
            <a:alpha val="90000"/>
            <a:hueOff val="964456"/>
            <a:satOff val="-530"/>
            <a:lumOff val="-26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4456"/>
              <a:satOff val="-530"/>
              <a:lumOff val="-2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COMPLETE ALL ASSIGNMENTS BY DUE DATES/DEADLINES.</a:t>
          </a:r>
        </a:p>
      </dsp:txBody>
      <dsp:txXfrm>
        <a:off x="2078990" y="670745"/>
        <a:ext cx="8315960" cy="631421"/>
      </dsp:txXfrm>
    </dsp:sp>
    <dsp:sp modelId="{C6BA9BAA-E43F-477D-ABF0-2AC269DA1FAC}">
      <dsp:nvSpPr>
        <dsp:cNvPr id="0" name=""/>
        <dsp:cNvSpPr/>
      </dsp:nvSpPr>
      <dsp:spPr>
        <a:xfrm>
          <a:off x="0" y="670745"/>
          <a:ext cx="2078990" cy="63142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899997"/>
                <a:satOff val="-463"/>
                <a:lumOff val="-1177"/>
                <a:alphaOff val="0"/>
                <a:shade val="88000"/>
                <a:lumMod val="88000"/>
              </a:schemeClr>
              <a:schemeClr val="accent2">
                <a:hueOff val="899997"/>
                <a:satOff val="-463"/>
                <a:lumOff val="-117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899997"/>
              <a:satOff val="-463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COMPLETE</a:t>
          </a:r>
        </a:p>
      </dsp:txBody>
      <dsp:txXfrm>
        <a:off x="0" y="670745"/>
        <a:ext cx="2078990" cy="631421"/>
      </dsp:txXfrm>
    </dsp:sp>
    <dsp:sp modelId="{1E9BCCB6-6BDF-4FD8-979A-4D7C411CB0F7}">
      <dsp:nvSpPr>
        <dsp:cNvPr id="0" name=""/>
        <dsp:cNvSpPr/>
      </dsp:nvSpPr>
      <dsp:spPr>
        <a:xfrm>
          <a:off x="2078990" y="1340051"/>
          <a:ext cx="8315960" cy="631421"/>
        </a:xfrm>
        <a:prstGeom prst="rect">
          <a:avLst/>
        </a:prstGeom>
        <a:solidFill>
          <a:schemeClr val="accent2">
            <a:tint val="40000"/>
            <a:alpha val="90000"/>
            <a:hueOff val="1928913"/>
            <a:satOff val="-1059"/>
            <a:lumOff val="-52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928913"/>
              <a:satOff val="-1059"/>
              <a:lumOff val="-5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MAKE UP MISSING/INCOMPLETE ASSIGNMENTS  (it's your RESPONSIBILITY).</a:t>
          </a:r>
        </a:p>
      </dsp:txBody>
      <dsp:txXfrm>
        <a:off x="2078990" y="1340051"/>
        <a:ext cx="8315960" cy="631421"/>
      </dsp:txXfrm>
    </dsp:sp>
    <dsp:sp modelId="{A4911B33-C457-4910-85BA-526068FE55CF}">
      <dsp:nvSpPr>
        <dsp:cNvPr id="0" name=""/>
        <dsp:cNvSpPr/>
      </dsp:nvSpPr>
      <dsp:spPr>
        <a:xfrm>
          <a:off x="0" y="1340051"/>
          <a:ext cx="2078990" cy="63142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799994"/>
                <a:satOff val="-925"/>
                <a:lumOff val="-2353"/>
                <a:alphaOff val="0"/>
                <a:shade val="88000"/>
                <a:lumMod val="88000"/>
              </a:schemeClr>
              <a:schemeClr val="accent2">
                <a:hueOff val="1799994"/>
                <a:satOff val="-925"/>
                <a:lumOff val="-2353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799994"/>
              <a:satOff val="-925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MAKE UP</a:t>
          </a:r>
        </a:p>
      </dsp:txBody>
      <dsp:txXfrm>
        <a:off x="0" y="1340051"/>
        <a:ext cx="2078990" cy="631421"/>
      </dsp:txXfrm>
    </dsp:sp>
    <dsp:sp modelId="{B6D419A1-355B-468F-8622-5E3013D0A75B}">
      <dsp:nvSpPr>
        <dsp:cNvPr id="0" name=""/>
        <dsp:cNvSpPr/>
      </dsp:nvSpPr>
      <dsp:spPr>
        <a:xfrm>
          <a:off x="2078990" y="2009358"/>
          <a:ext cx="8315960" cy="631421"/>
        </a:xfrm>
        <a:prstGeom prst="rect">
          <a:avLst/>
        </a:prstGeom>
        <a:solidFill>
          <a:schemeClr val="accent2">
            <a:tint val="40000"/>
            <a:alpha val="90000"/>
            <a:hueOff val="2893369"/>
            <a:satOff val="-1589"/>
            <a:lumOff val="-78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893369"/>
              <a:satOff val="-1589"/>
              <a:lumOff val="-7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YOUR BEST-ALWAYS!</a:t>
          </a:r>
        </a:p>
      </dsp:txBody>
      <dsp:txXfrm>
        <a:off x="2078990" y="2009358"/>
        <a:ext cx="8315960" cy="631421"/>
      </dsp:txXfrm>
    </dsp:sp>
    <dsp:sp modelId="{584EAA6E-C398-47C6-A71C-901EF69E2E55}">
      <dsp:nvSpPr>
        <dsp:cNvPr id="0" name=""/>
        <dsp:cNvSpPr/>
      </dsp:nvSpPr>
      <dsp:spPr>
        <a:xfrm>
          <a:off x="0" y="2009358"/>
          <a:ext cx="2078990" cy="63142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699991"/>
                <a:satOff val="-1388"/>
                <a:lumOff val="-3530"/>
                <a:alphaOff val="0"/>
                <a:shade val="88000"/>
                <a:lumMod val="88000"/>
              </a:schemeClr>
              <a:schemeClr val="accent2">
                <a:hueOff val="2699991"/>
                <a:satOff val="-1388"/>
                <a:lumOff val="-353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699991"/>
              <a:satOff val="-1388"/>
              <a:lumOff val="-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</a:t>
          </a:r>
        </a:p>
      </dsp:txBody>
      <dsp:txXfrm>
        <a:off x="0" y="2009358"/>
        <a:ext cx="2078990" cy="631421"/>
      </dsp:txXfrm>
    </dsp:sp>
    <dsp:sp modelId="{0EF9654E-FC29-48E7-BA24-B4EE11BE2FF5}">
      <dsp:nvSpPr>
        <dsp:cNvPr id="0" name=""/>
        <dsp:cNvSpPr/>
      </dsp:nvSpPr>
      <dsp:spPr>
        <a:xfrm>
          <a:off x="2078990" y="2678664"/>
          <a:ext cx="8315960" cy="631421"/>
        </a:xfrm>
        <a:prstGeom prst="rect">
          <a:avLst/>
        </a:prstGeom>
        <a:solidFill>
          <a:schemeClr val="accent2">
            <a:tint val="40000"/>
            <a:alpha val="90000"/>
            <a:hueOff val="3857825"/>
            <a:satOff val="-2119"/>
            <a:lumOff val="-105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857825"/>
              <a:satOff val="-2119"/>
              <a:lumOff val="-10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53" tIns="160381" rIns="161353" bIns="16038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ASK FOR HELP IF YOU NEED ASSISTANCE.</a:t>
          </a:r>
        </a:p>
      </dsp:txBody>
      <dsp:txXfrm>
        <a:off x="2078990" y="2678664"/>
        <a:ext cx="8315960" cy="631421"/>
      </dsp:txXfrm>
    </dsp:sp>
    <dsp:sp modelId="{CE99495B-133E-4AD8-A993-D13A181EF225}">
      <dsp:nvSpPr>
        <dsp:cNvPr id="0" name=""/>
        <dsp:cNvSpPr/>
      </dsp:nvSpPr>
      <dsp:spPr>
        <a:xfrm>
          <a:off x="0" y="2678664"/>
          <a:ext cx="2078990" cy="63142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013" tIns="62370" rIns="110013" bIns="6237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ASK</a:t>
          </a:r>
        </a:p>
      </dsp:txBody>
      <dsp:txXfrm>
        <a:off x="0" y="2678664"/>
        <a:ext cx="2078990" cy="6314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B1F0C-E356-4B37-B489-708B174196A6}">
      <dsp:nvSpPr>
        <dsp:cNvPr id="0" name=""/>
        <dsp:cNvSpPr/>
      </dsp:nvSpPr>
      <dsp:spPr>
        <a:xfrm>
          <a:off x="0" y="0"/>
          <a:ext cx="1039495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059B61-DE4C-44EB-8E01-712509E2BB6E}">
      <dsp:nvSpPr>
        <dsp:cNvPr id="0" name=""/>
        <dsp:cNvSpPr/>
      </dsp:nvSpPr>
      <dsp:spPr>
        <a:xfrm>
          <a:off x="0" y="0"/>
          <a:ext cx="10394950" cy="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Mercedes Benz Stadium</a:t>
          </a:r>
        </a:p>
      </dsp:txBody>
      <dsp:txXfrm>
        <a:off x="0" y="0"/>
        <a:ext cx="10394950" cy="413940"/>
      </dsp:txXfrm>
    </dsp:sp>
    <dsp:sp modelId="{75D5B5FA-8147-4D5A-A025-BBD58EA11F22}">
      <dsp:nvSpPr>
        <dsp:cNvPr id="0" name=""/>
        <dsp:cNvSpPr/>
      </dsp:nvSpPr>
      <dsp:spPr>
        <a:xfrm>
          <a:off x="0" y="413940"/>
          <a:ext cx="1039495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23A054-C9C0-4435-8778-92154BAC505B}">
      <dsp:nvSpPr>
        <dsp:cNvPr id="0" name=""/>
        <dsp:cNvSpPr/>
      </dsp:nvSpPr>
      <dsp:spPr>
        <a:xfrm>
          <a:off x="0" y="413940"/>
          <a:ext cx="10394950" cy="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CNN Center</a:t>
          </a:r>
        </a:p>
      </dsp:txBody>
      <dsp:txXfrm>
        <a:off x="0" y="413940"/>
        <a:ext cx="10394950" cy="413940"/>
      </dsp:txXfrm>
    </dsp:sp>
    <dsp:sp modelId="{C313E459-E97C-4FE3-86AE-BCCEDA390358}">
      <dsp:nvSpPr>
        <dsp:cNvPr id="0" name=""/>
        <dsp:cNvSpPr/>
      </dsp:nvSpPr>
      <dsp:spPr>
        <a:xfrm>
          <a:off x="0" y="827881"/>
          <a:ext cx="1039495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BC41DE-3C6F-4E63-BCF3-F5031F716EA7}">
      <dsp:nvSpPr>
        <dsp:cNvPr id="0" name=""/>
        <dsp:cNvSpPr/>
      </dsp:nvSpPr>
      <dsp:spPr>
        <a:xfrm>
          <a:off x="0" y="827881"/>
          <a:ext cx="10394950" cy="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*Dekalb History Museum</a:t>
          </a:r>
        </a:p>
      </dsp:txBody>
      <dsp:txXfrm>
        <a:off x="0" y="827881"/>
        <a:ext cx="10394950" cy="413940"/>
      </dsp:txXfrm>
    </dsp:sp>
    <dsp:sp modelId="{6124F5E9-B37A-45F0-95BD-60AFED41203C}">
      <dsp:nvSpPr>
        <dsp:cNvPr id="0" name=""/>
        <dsp:cNvSpPr/>
      </dsp:nvSpPr>
      <dsp:spPr>
        <a:xfrm>
          <a:off x="0" y="1241821"/>
          <a:ext cx="1039495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61330-F952-4191-8E03-1A73BA740913}">
      <dsp:nvSpPr>
        <dsp:cNvPr id="0" name=""/>
        <dsp:cNvSpPr/>
      </dsp:nvSpPr>
      <dsp:spPr>
        <a:xfrm>
          <a:off x="0" y="1241821"/>
          <a:ext cx="10394950" cy="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IFLY</a:t>
          </a:r>
        </a:p>
      </dsp:txBody>
      <dsp:txXfrm>
        <a:off x="0" y="1241821"/>
        <a:ext cx="10394950" cy="413940"/>
      </dsp:txXfrm>
    </dsp:sp>
    <dsp:sp modelId="{ABB092E2-DCB2-40A0-9A6E-8B8229D0EC9F}">
      <dsp:nvSpPr>
        <dsp:cNvPr id="0" name=""/>
        <dsp:cNvSpPr/>
      </dsp:nvSpPr>
      <dsp:spPr>
        <a:xfrm>
          <a:off x="0" y="1655762"/>
          <a:ext cx="1039495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ABA88-2BA4-432E-ABAB-CE1D51A5EE3D}">
      <dsp:nvSpPr>
        <dsp:cNvPr id="0" name=""/>
        <dsp:cNvSpPr/>
      </dsp:nvSpPr>
      <dsp:spPr>
        <a:xfrm>
          <a:off x="0" y="1655762"/>
          <a:ext cx="10394950" cy="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*Six Flags </a:t>
          </a:r>
        </a:p>
      </dsp:txBody>
      <dsp:txXfrm>
        <a:off x="0" y="1655762"/>
        <a:ext cx="10394950" cy="413940"/>
      </dsp:txXfrm>
    </dsp:sp>
    <dsp:sp modelId="{A9D9EA15-28E1-47E2-9460-779DB6362573}">
      <dsp:nvSpPr>
        <dsp:cNvPr id="0" name=""/>
        <dsp:cNvSpPr/>
      </dsp:nvSpPr>
      <dsp:spPr>
        <a:xfrm>
          <a:off x="0" y="2069703"/>
          <a:ext cx="1039495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7DBFF5-95D9-4DBC-9206-43096F82414C}">
      <dsp:nvSpPr>
        <dsp:cNvPr id="0" name=""/>
        <dsp:cNvSpPr/>
      </dsp:nvSpPr>
      <dsp:spPr>
        <a:xfrm>
          <a:off x="0" y="2069703"/>
          <a:ext cx="10394950" cy="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Civil and Human Rights Museum</a:t>
          </a:r>
        </a:p>
      </dsp:txBody>
      <dsp:txXfrm>
        <a:off x="0" y="2069703"/>
        <a:ext cx="10394950" cy="413940"/>
      </dsp:txXfrm>
    </dsp:sp>
    <dsp:sp modelId="{383CA10A-8E6B-4B31-968C-5B591779408B}">
      <dsp:nvSpPr>
        <dsp:cNvPr id="0" name=""/>
        <dsp:cNvSpPr/>
      </dsp:nvSpPr>
      <dsp:spPr>
        <a:xfrm>
          <a:off x="0" y="2483643"/>
          <a:ext cx="1039495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091513-D433-4924-8E97-DA1909179CA8}">
      <dsp:nvSpPr>
        <dsp:cNvPr id="0" name=""/>
        <dsp:cNvSpPr/>
      </dsp:nvSpPr>
      <dsp:spPr>
        <a:xfrm>
          <a:off x="0" y="2483643"/>
          <a:ext cx="10394950" cy="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*Space </a:t>
          </a:r>
          <a:r>
            <a:rPr lang="en-US" sz="1900" kern="1200">
              <a:latin typeface="Impact" panose="020B0806030902050204"/>
            </a:rPr>
            <a:t>Camp-Huntsville</a:t>
          </a:r>
          <a:endParaRPr lang="en-US" sz="1900" kern="1200"/>
        </a:p>
      </dsp:txBody>
      <dsp:txXfrm>
        <a:off x="0" y="2483643"/>
        <a:ext cx="10394950" cy="413940"/>
      </dsp:txXfrm>
    </dsp:sp>
    <dsp:sp modelId="{86AA1E4B-4522-439A-AD11-0D9E1FAA465B}">
      <dsp:nvSpPr>
        <dsp:cNvPr id="0" name=""/>
        <dsp:cNvSpPr/>
      </dsp:nvSpPr>
      <dsp:spPr>
        <a:xfrm>
          <a:off x="0" y="2897584"/>
          <a:ext cx="10394950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7498F1-E7B7-4F2A-9054-13224B5A93D4}">
      <dsp:nvSpPr>
        <dsp:cNvPr id="0" name=""/>
        <dsp:cNvSpPr/>
      </dsp:nvSpPr>
      <dsp:spPr>
        <a:xfrm>
          <a:off x="0" y="2897584"/>
          <a:ext cx="10394950" cy="413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Impact" panose="020B0806030902050204"/>
            </a:rPr>
            <a:t>*Savannah </a:t>
          </a:r>
        </a:p>
      </dsp:txBody>
      <dsp:txXfrm>
        <a:off x="0" y="2897584"/>
        <a:ext cx="10394950" cy="4139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43551-331F-4A43-9CAF-A4D7B6960838}">
      <dsp:nvSpPr>
        <dsp:cNvPr id="0" name=""/>
        <dsp:cNvSpPr/>
      </dsp:nvSpPr>
      <dsp:spPr>
        <a:xfrm>
          <a:off x="618725" y="58262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FA2FF-4D39-47A1-94B0-342CC742C359}">
      <dsp:nvSpPr>
        <dsp:cNvPr id="0" name=""/>
        <dsp:cNvSpPr/>
      </dsp:nvSpPr>
      <dsp:spPr>
        <a:xfrm>
          <a:off x="1020912" y="46044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E88B4-400E-4E03-B3A6-6F595802839B}">
      <dsp:nvSpPr>
        <dsp:cNvPr id="0" name=""/>
        <dsp:cNvSpPr/>
      </dsp:nvSpPr>
      <dsp:spPr>
        <a:xfrm>
          <a:off x="15443" y="2533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REQUIRED</a:t>
          </a:r>
          <a:endParaRPr lang="en-US" sz="2500" kern="1200"/>
        </a:p>
      </dsp:txBody>
      <dsp:txXfrm>
        <a:off x="15443" y="2533262"/>
        <a:ext cx="3093750" cy="720000"/>
      </dsp:txXfrm>
    </dsp:sp>
    <dsp:sp modelId="{6C9C82A4-8A68-4206-84A7-12410DD8EEB9}">
      <dsp:nvSpPr>
        <dsp:cNvPr id="0" name=""/>
        <dsp:cNvSpPr/>
      </dsp:nvSpPr>
      <dsp:spPr>
        <a:xfrm>
          <a:off x="4253881" y="58262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2EBAD-AC4F-4E53-8F07-E8C08F8040A7}">
      <dsp:nvSpPr>
        <dsp:cNvPr id="0" name=""/>
        <dsp:cNvSpPr/>
      </dsp:nvSpPr>
      <dsp:spPr>
        <a:xfrm>
          <a:off x="4656068" y="46044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49CB-85A5-4A67-A509-E66DBFA9AC30}">
      <dsp:nvSpPr>
        <dsp:cNvPr id="0" name=""/>
        <dsp:cNvSpPr/>
      </dsp:nvSpPr>
      <dsp:spPr>
        <a:xfrm>
          <a:off x="3650600" y="2533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FREE FOR STUDENTS</a:t>
          </a:r>
          <a:endParaRPr lang="en-US" sz="2500" kern="1200"/>
        </a:p>
      </dsp:txBody>
      <dsp:txXfrm>
        <a:off x="3650600" y="2533262"/>
        <a:ext cx="3093750" cy="720000"/>
      </dsp:txXfrm>
    </dsp:sp>
    <dsp:sp modelId="{0E4488C6-371A-4435-BFF2-CAC57E856F93}">
      <dsp:nvSpPr>
        <dsp:cNvPr id="0" name=""/>
        <dsp:cNvSpPr/>
      </dsp:nvSpPr>
      <dsp:spPr>
        <a:xfrm>
          <a:off x="7889037" y="58262"/>
          <a:ext cx="1887187" cy="188718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EF054-8C18-4923-83B0-15472D3E72C2}">
      <dsp:nvSpPr>
        <dsp:cNvPr id="0" name=""/>
        <dsp:cNvSpPr/>
      </dsp:nvSpPr>
      <dsp:spPr>
        <a:xfrm>
          <a:off x="8291225" y="46044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75C37-8650-4091-93D6-F1F27AF826FF}">
      <dsp:nvSpPr>
        <dsp:cNvPr id="0" name=""/>
        <dsp:cNvSpPr/>
      </dsp:nvSpPr>
      <dsp:spPr>
        <a:xfrm>
          <a:off x="7285756" y="253326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INSURANCE MUST BE PURCHASED</a:t>
          </a:r>
          <a:endParaRPr lang="en-US" sz="2500" kern="1200"/>
        </a:p>
      </dsp:txBody>
      <dsp:txXfrm>
        <a:off x="7285756" y="2533262"/>
        <a:ext cx="30937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1DAF3-824C-417D-B622-5990AECEE355}">
      <dsp:nvSpPr>
        <dsp:cNvPr id="0" name=""/>
        <dsp:cNvSpPr/>
      </dsp:nvSpPr>
      <dsp:spPr>
        <a:xfrm>
          <a:off x="0" y="591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8118B0-75BB-4551-8671-9C84E9503E8C}">
      <dsp:nvSpPr>
        <dsp:cNvPr id="0" name=""/>
        <dsp:cNvSpPr/>
      </dsp:nvSpPr>
      <dsp:spPr>
        <a:xfrm>
          <a:off x="0" y="591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Email</a:t>
          </a:r>
          <a:endParaRPr lang="en-US" sz="2800" kern="1200"/>
        </a:p>
      </dsp:txBody>
      <dsp:txXfrm>
        <a:off x="0" y="591"/>
        <a:ext cx="4302125" cy="969090"/>
      </dsp:txXfrm>
    </dsp:sp>
    <dsp:sp modelId="{D3161645-6C26-4234-9C41-B0E49C9DC410}">
      <dsp:nvSpPr>
        <dsp:cNvPr id="0" name=""/>
        <dsp:cNvSpPr/>
      </dsp:nvSpPr>
      <dsp:spPr>
        <a:xfrm>
          <a:off x="0" y="969682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4FD1C3-1DE1-42DC-A347-51BC537FCD13}">
      <dsp:nvSpPr>
        <dsp:cNvPr id="0" name=""/>
        <dsp:cNvSpPr/>
      </dsp:nvSpPr>
      <dsp:spPr>
        <a:xfrm>
          <a:off x="0" y="969682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Teacher/class websites</a:t>
          </a:r>
          <a:endParaRPr lang="en-US" sz="2800" kern="1200"/>
        </a:p>
      </dsp:txBody>
      <dsp:txXfrm>
        <a:off x="0" y="969682"/>
        <a:ext cx="4302125" cy="969090"/>
      </dsp:txXfrm>
    </dsp:sp>
    <dsp:sp modelId="{1610A07E-C009-4607-A176-8AA5776350B9}">
      <dsp:nvSpPr>
        <dsp:cNvPr id="0" name=""/>
        <dsp:cNvSpPr/>
      </dsp:nvSpPr>
      <dsp:spPr>
        <a:xfrm>
          <a:off x="0" y="1938773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6CC27-CA3D-453B-BEDD-3505B30E6EA6}">
      <dsp:nvSpPr>
        <dsp:cNvPr id="0" name=""/>
        <dsp:cNvSpPr/>
      </dsp:nvSpPr>
      <dsp:spPr>
        <a:xfrm>
          <a:off x="0" y="1938773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Remind</a:t>
          </a:r>
          <a:endParaRPr lang="en-US" sz="2800" kern="1200"/>
        </a:p>
      </dsp:txBody>
      <dsp:txXfrm>
        <a:off x="0" y="1938773"/>
        <a:ext cx="4302125" cy="969090"/>
      </dsp:txXfrm>
    </dsp:sp>
    <dsp:sp modelId="{AA43CE89-1CAC-4094-B8E0-B84CDF187FD7}">
      <dsp:nvSpPr>
        <dsp:cNvPr id="0" name=""/>
        <dsp:cNvSpPr/>
      </dsp:nvSpPr>
      <dsp:spPr>
        <a:xfrm>
          <a:off x="0" y="2907864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5A321-77EC-488B-99B2-BC9B2EFA7A35}">
      <dsp:nvSpPr>
        <dsp:cNvPr id="0" name=""/>
        <dsp:cNvSpPr/>
      </dsp:nvSpPr>
      <dsp:spPr>
        <a:xfrm>
          <a:off x="0" y="2907864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Team email distribution list</a:t>
          </a:r>
          <a:endParaRPr lang="en-US" sz="2800" kern="1200"/>
        </a:p>
      </dsp:txBody>
      <dsp:txXfrm>
        <a:off x="0" y="2907864"/>
        <a:ext cx="4302125" cy="969090"/>
      </dsp:txXfrm>
    </dsp:sp>
    <dsp:sp modelId="{2D88DA5E-1D65-454F-9072-A655B4599DFF}">
      <dsp:nvSpPr>
        <dsp:cNvPr id="0" name=""/>
        <dsp:cNvSpPr/>
      </dsp:nvSpPr>
      <dsp:spPr>
        <a:xfrm>
          <a:off x="0" y="3876955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4C508B-3585-4919-9488-EF69A0173015}">
      <dsp:nvSpPr>
        <dsp:cNvPr id="0" name=""/>
        <dsp:cNvSpPr/>
      </dsp:nvSpPr>
      <dsp:spPr>
        <a:xfrm>
          <a:off x="0" y="3876955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Verge</a:t>
          </a:r>
          <a:endParaRPr lang="en-US" sz="2800" kern="1200"/>
        </a:p>
      </dsp:txBody>
      <dsp:txXfrm>
        <a:off x="0" y="3876955"/>
        <a:ext cx="4302125" cy="969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61759" y="636332"/>
            <a:ext cx="6164511" cy="3278684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 FALL Semester OPEN HOUSE: team 8D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r>
              <a:rPr lang="en-US" sz="2600"/>
              <a:t>HENDERSON middle school 2020-2021</a:t>
            </a:r>
          </a:p>
        </p:txBody>
      </p:sp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23AECFC7-030B-478E-8AD0-0F471DEFA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420000">
            <a:off x="6635077" y="373505"/>
            <a:ext cx="3813745" cy="3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C9F4-9DBE-4901-8D6C-9AB5E566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Tentative field trips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D3E8BA-B91D-48B0-B7AA-3AD4B04D696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1175939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229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71A71C-209A-4AEB-ACE5-99478391B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E4BFA7-B82F-438B-B2B2-49906328D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C0E3A1AB-CB74-4CC7-8B36-8421461885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9" r="5456" b="3"/>
          <a:stretch/>
        </p:blipFill>
        <p:spPr>
          <a:xfrm>
            <a:off x="7793391" y="234347"/>
            <a:ext cx="3680817" cy="5903415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D508A3B8-B1AA-4A53-8613-20B62ECD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55E8F1-8D1A-4978-A5E9-DA60C55D2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88955-E853-4966-BDC6-FF42C86E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6382699" cy="1146825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STEM/STEAM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F21A2-2A70-424F-A7A8-795C83960A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6382697" cy="3446103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MISSION TO MARS</a:t>
            </a:r>
          </a:p>
          <a:p>
            <a:r>
              <a:rPr lang="en-US" sz="1800">
                <a:solidFill>
                  <a:schemeClr val="bg1"/>
                </a:solidFill>
              </a:rPr>
              <a:t>STEM Wax Museum</a:t>
            </a:r>
          </a:p>
          <a:p>
            <a:r>
              <a:rPr lang="en-US" sz="1800">
                <a:solidFill>
                  <a:schemeClr val="bg1"/>
                </a:solidFill>
              </a:rPr>
              <a:t>Physical SCIENCE EXPLORATION</a:t>
            </a:r>
          </a:p>
          <a:p>
            <a:r>
              <a:rPr lang="en-US" sz="1800">
                <a:solidFill>
                  <a:schemeClr val="bg1"/>
                </a:solidFill>
              </a:rPr>
              <a:t>CATAPULT</a:t>
            </a:r>
          </a:p>
          <a:p>
            <a:r>
              <a:rPr lang="en-US" sz="1800">
                <a:solidFill>
                  <a:schemeClr val="bg1"/>
                </a:solidFill>
              </a:rPr>
              <a:t>CODING</a:t>
            </a:r>
          </a:p>
          <a:p>
            <a:r>
              <a:rPr lang="en-US" sz="1800">
                <a:solidFill>
                  <a:schemeClr val="bg1"/>
                </a:solidFill>
              </a:rPr>
              <a:t>MORE TBA</a:t>
            </a:r>
          </a:p>
        </p:txBody>
      </p:sp>
    </p:spTree>
    <p:extLst>
      <p:ext uri="{BB962C8B-B14F-4D97-AF65-F5344CB8AC3E}">
        <p14:creationId xmlns:p14="http://schemas.microsoft.com/office/powerpoint/2010/main" val="421623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B582-7BF3-439D-B42A-B289D97B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65393-5D1C-429B-ACE7-9FE9D90003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/>
              <a:t>Pizza parties</a:t>
            </a:r>
          </a:p>
          <a:p>
            <a:r>
              <a:rPr lang="en-US" sz="4000"/>
              <a:t>FUN FRIDAYS</a:t>
            </a:r>
          </a:p>
          <a:p>
            <a:r>
              <a:rPr lang="en-US" sz="4000"/>
              <a:t>TEAM DAYS</a:t>
            </a:r>
          </a:p>
          <a:p>
            <a:r>
              <a:rPr lang="en-US" sz="4000"/>
              <a:t>STUDENT SOCIALS</a:t>
            </a:r>
          </a:p>
        </p:txBody>
      </p:sp>
    </p:spTree>
    <p:extLst>
      <p:ext uri="{BB962C8B-B14F-4D97-AF65-F5344CB8AC3E}">
        <p14:creationId xmlns:p14="http://schemas.microsoft.com/office/powerpoint/2010/main" val="131938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D502-7722-4227-81AF-33D4DD42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CHROMEBOOKS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132D34-FA89-4212-9096-E8674D3FC26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819637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690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3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94809-AD01-4104-9611-25C1D89E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4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INFINITE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5D87B-030C-46FB-A527-646074BF52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8408" y="4058557"/>
            <a:ext cx="9841574" cy="1906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RECOMMENDED FOR STUDENTS AND PARENTS</a:t>
            </a:r>
          </a:p>
        </p:txBody>
      </p:sp>
    </p:spTree>
    <p:extLst>
      <p:ext uri="{BB962C8B-B14F-4D97-AF65-F5344CB8AC3E}">
        <p14:creationId xmlns:p14="http://schemas.microsoft.com/office/powerpoint/2010/main" val="397042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2CF8-8B03-4B32-8927-C0C969C8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3A004-7DE6-43AE-89EC-3C0190CD70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8357" y="1563724"/>
            <a:ext cx="10394707" cy="3311189"/>
          </a:xfrm>
        </p:spPr>
        <p:txBody>
          <a:bodyPr/>
          <a:lstStyle/>
          <a:p>
            <a:r>
              <a:rPr lang="en-US"/>
              <a:t>Tissue boxes</a:t>
            </a:r>
          </a:p>
          <a:p>
            <a:r>
              <a:rPr lang="en-US"/>
              <a:t>Hand sanitizer</a:t>
            </a:r>
          </a:p>
          <a:p>
            <a:r>
              <a:rPr lang="en-US"/>
              <a:t>Hand lotion</a:t>
            </a:r>
          </a:p>
          <a:p>
            <a:r>
              <a:rPr lang="en-US"/>
              <a:t>Stem supplies</a:t>
            </a:r>
          </a:p>
          <a:p>
            <a:r>
              <a:rPr lang="en-US"/>
              <a:t>Parent volunteers/chaperones</a:t>
            </a:r>
          </a:p>
          <a:p>
            <a:r>
              <a:rPr lang="en-US"/>
              <a:t>Team 8D STore contributions </a:t>
            </a:r>
          </a:p>
        </p:txBody>
      </p:sp>
    </p:spTree>
    <p:extLst>
      <p:ext uri="{BB962C8B-B14F-4D97-AF65-F5344CB8AC3E}">
        <p14:creationId xmlns:p14="http://schemas.microsoft.com/office/powerpoint/2010/main" val="404001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8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9F267-26D1-4C56-ABB7-7BA5C954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407" y="1044250"/>
            <a:ext cx="9841575" cy="2646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TEAM PARENTS/SUPPORT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3497B-3843-4249-8DF5-349CFD83BF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8407" y="4058557"/>
            <a:ext cx="9841575" cy="1906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We COULDN'T do it without your support! THANK YOU!</a:t>
            </a:r>
          </a:p>
        </p:txBody>
      </p:sp>
    </p:spTree>
    <p:extLst>
      <p:ext uri="{BB962C8B-B14F-4D97-AF65-F5344CB8AC3E}">
        <p14:creationId xmlns:p14="http://schemas.microsoft.com/office/powerpoint/2010/main" val="322738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52D55-9570-4169-93B5-E10C6DF06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Forms of 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E4A52D-9F9E-4A3E-8067-98D33257091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4103704"/>
              </p:ext>
            </p:extLst>
          </p:nvPr>
        </p:nvGraphicFramePr>
        <p:xfrm>
          <a:off x="6906861" y="1363134"/>
          <a:ext cx="4302125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97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18C0-038E-4191-A25A-D6C82AE2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D22D-D6AC-427F-8D12-05C94BA604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/>
              <a:t>SEE TEACHER SYLLABUS</a:t>
            </a:r>
          </a:p>
        </p:txBody>
      </p:sp>
    </p:spTree>
    <p:extLst>
      <p:ext uri="{BB962C8B-B14F-4D97-AF65-F5344CB8AC3E}">
        <p14:creationId xmlns:p14="http://schemas.microsoft.com/office/powerpoint/2010/main" val="2953957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F3A3-E1D8-43CF-831A-4137F169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wear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914C-CD5C-45DB-9B6D-437C414B42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157224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6807-F1D1-4901-AF2D-96B3A63D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Welcome</a:t>
            </a:r>
          </a:p>
        </p:txBody>
      </p:sp>
      <p:graphicFrame>
        <p:nvGraphicFramePr>
          <p:cNvPr id="12" name="Diagram 12">
            <a:extLst>
              <a:ext uri="{FF2B5EF4-FFF2-40B4-BE49-F238E27FC236}">
                <a16:creationId xmlns:a16="http://schemas.microsoft.com/office/drawing/2014/main" id="{15A10356-5353-4B0E-A74D-17EDCFF9848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5825815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3032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3A3D-8207-4E2F-8FB2-115F3CD4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SUPPORT!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8F06-8615-4D6A-910E-AE1A9B3F5D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38741"/>
            <a:ext cx="10394707" cy="3835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/>
              <a:t>SIGN UP FOR THE PARENT EMAIL DISTRIBUTION LIST</a:t>
            </a:r>
            <a:endParaRPr lang="en-US"/>
          </a:p>
          <a:p>
            <a:r>
              <a:rPr lang="en-US" sz="3000"/>
              <a:t>SIGN UP FOR THE TEAM REMIND</a:t>
            </a:r>
          </a:p>
        </p:txBody>
      </p:sp>
    </p:spTree>
    <p:extLst>
      <p:ext uri="{BB962C8B-B14F-4D97-AF65-F5344CB8AC3E}">
        <p14:creationId xmlns:p14="http://schemas.microsoft.com/office/powerpoint/2010/main" val="21812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50" name="Rectangle 49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7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1D3397CE-0C71-49FC-8392-2BAE119EC5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43000"/>
          </a:blip>
          <a:srcRect t="8974" b="8591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58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A3553-DA69-4A3A-86B5-0C7BCCFA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About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996F3E-4490-4897-9EE7-A3196A07D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445" y="1375138"/>
            <a:ext cx="10394707" cy="33111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Mrs. Magness - Inter-Related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Mr. Lopez – Social studies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Mr. Robert Poff – Math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Mr. Reygan Reed – English language arts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Mrs. Patricia Allen-threat – SCIENCE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967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5FC07-2239-4FC6-85C7-90AE11B5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Administrative and counseling support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FD5F60-7A3E-4CCC-A492-24BCD2D8D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498928"/>
              </p:ext>
            </p:extLst>
          </p:nvPr>
        </p:nvGraphicFramePr>
        <p:xfrm>
          <a:off x="128517" y="2063396"/>
          <a:ext cx="11520646" cy="336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8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8492A138-EC4F-4F03-B497-EBDF2443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ACD4E-1CE4-4FA1-A5D0-E80C109F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0102"/>
            <a:ext cx="10792837" cy="14859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Class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4B2E-60C0-4055-BE26-27FC4C57B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394605"/>
            <a:ext cx="5757700" cy="4692088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endParaRPr lang="en-US" sz="170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sz="2200"/>
          </a:p>
          <a:p>
            <a:pPr>
              <a:lnSpc>
                <a:spcPct val="110000"/>
              </a:lnSpc>
            </a:pPr>
            <a:endParaRPr lang="en-US" sz="1700"/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5F41C355-5382-4001-8B91-488DA9FB8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7576" y="122300"/>
            <a:ext cx="1381353" cy="1412426"/>
          </a:xfrm>
          <a:prstGeom prst="rect">
            <a:avLst/>
          </a:prstGeom>
        </p:spPr>
      </p:pic>
      <p:pic>
        <p:nvPicPr>
          <p:cNvPr id="4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9F92E182-5156-4C0F-B7B0-6D7C52C5F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198" y="1897296"/>
            <a:ext cx="7192296" cy="4185127"/>
          </a:xfrm>
          <a:prstGeom prst="rect">
            <a:avLst/>
          </a:prstGeom>
        </p:spPr>
      </p:pic>
      <p:pic>
        <p:nvPicPr>
          <p:cNvPr id="5" name="Picture 7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6619EB2-91CB-439D-B535-819DAAD23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3545" y="1900085"/>
            <a:ext cx="2255846" cy="4200832"/>
          </a:xfrm>
          <a:prstGeom prst="rect">
            <a:avLst/>
          </a:prstGeom>
        </p:spPr>
      </p:pic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1A7CF61A-84B5-4EA2-81F4-4302131A4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8188" y="122299"/>
            <a:ext cx="1381353" cy="1412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E5ECFF-2088-4814-9E06-442CA782AEF3}"/>
              </a:ext>
            </a:extLst>
          </p:cNvPr>
          <p:cNvSpPr/>
          <p:nvPr/>
        </p:nvSpPr>
        <p:spPr>
          <a:xfrm>
            <a:off x="5468203" y="3347113"/>
            <a:ext cx="3195850" cy="2957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3">
            <a:extLst>
              <a:ext uri="{FF2B5EF4-FFF2-40B4-BE49-F238E27FC236}">
                <a16:creationId xmlns:a16="http://schemas.microsoft.com/office/drawing/2014/main" id="{C38E665F-010A-4CF3-9B64-5888D0D7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366DF-61F4-4EAC-8155-6F7463A8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/>
              <a:t>Team rules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C77FBA90-C180-4472-93A5-2CC12A43620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0177613"/>
              </p:ext>
            </p:extLst>
          </p:nvPr>
        </p:nvGraphicFramePr>
        <p:xfrm>
          <a:off x="698292" y="1838897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444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5704-34D2-40B3-8292-A11ED03C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19" y="223982"/>
            <a:ext cx="10396882" cy="1151965"/>
          </a:xfrm>
        </p:spPr>
        <p:txBody>
          <a:bodyPr/>
          <a:lstStyle/>
          <a:p>
            <a:r>
              <a:rPr lang="en-US"/>
              <a:t>Consequences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7214C-1269-4676-B9F4-9AB2F8430C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51307"/>
            <a:ext cx="10394707" cy="4327187"/>
          </a:xfrm>
        </p:spPr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Warning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Student/Teacher Conference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Parent Contact – Telephone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Detention (On Team/After school)</a:t>
            </a:r>
          </a:p>
          <a:p>
            <a:r>
              <a:rPr lang="en-US">
                <a:ea typeface="+mn-lt"/>
                <a:cs typeface="+mn-lt"/>
              </a:rPr>
              <a:t>Student/Parent/Teacher Conference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On Team Detention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Administrator Referral</a:t>
            </a:r>
            <a:endParaRPr lang="en-US"/>
          </a:p>
          <a:p>
            <a:pPr marL="0" indent="0">
              <a:buNone/>
            </a:pPr>
            <a:r>
              <a:rPr lang="en-US"/>
              <a:t>(Please refer to the STUDENT CODE OF CONDUCT FOR FURTHER DETAILS)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BEE2-0AB4-45D4-A8F1-16F7F28E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3982"/>
            <a:ext cx="10396882" cy="1151965"/>
          </a:xfrm>
        </p:spPr>
        <p:txBody>
          <a:bodyPr/>
          <a:lstStyle/>
          <a:p>
            <a:r>
              <a:rPr lang="en-US"/>
              <a:t>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49EF-0019-4770-8B54-ED1806805C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54344"/>
            <a:ext cx="10394707" cy="4350279"/>
          </a:xfrm>
        </p:spPr>
        <p:txBody>
          <a:bodyPr>
            <a:normAutofit/>
          </a:bodyPr>
          <a:lstStyle/>
          <a:p>
            <a:r>
              <a:rPr lang="en-US" sz="3000">
                <a:ea typeface="+mn-lt"/>
                <a:cs typeface="+mn-lt"/>
              </a:rPr>
              <a:t>Pleasant and positive learning environment</a:t>
            </a:r>
            <a:endParaRPr lang="en-US" sz="3000"/>
          </a:p>
          <a:p>
            <a:r>
              <a:rPr lang="en-US" sz="3000">
                <a:ea typeface="+mn-lt"/>
                <a:cs typeface="+mn-lt"/>
              </a:rPr>
              <a:t>8D BUCKS (Face to face)</a:t>
            </a:r>
          </a:p>
          <a:p>
            <a:r>
              <a:rPr lang="en-US" sz="3000">
                <a:ea typeface="+mn-lt"/>
                <a:cs typeface="+mn-lt"/>
              </a:rPr>
              <a:t>Satisfactory conduct on progress report</a:t>
            </a:r>
            <a:endParaRPr lang="en-US" sz="3000"/>
          </a:p>
          <a:p>
            <a:r>
              <a:rPr lang="en-US" sz="3000">
                <a:ea typeface="+mn-lt"/>
                <a:cs typeface="+mn-lt"/>
              </a:rPr>
              <a:t>Positive recommendations for extra-curricular activities</a:t>
            </a:r>
            <a:endParaRPr lang="en-US" sz="3000"/>
          </a:p>
          <a:p>
            <a:r>
              <a:rPr lang="en-US" sz="3000">
                <a:ea typeface="+mn-lt"/>
                <a:cs typeface="+mn-lt"/>
              </a:rPr>
              <a:t>Opportunities to attend field trips/Activities</a:t>
            </a:r>
            <a:endParaRPr lang="en-US" sz="3000"/>
          </a:p>
          <a:p>
            <a:r>
              <a:rPr lang="en-US" sz="3000"/>
              <a:t>Avoiding disciplinary consequences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FE09-A132-41D8-B24E-DCD8301C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Student responsibilities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AA8AE8-8F07-48BC-A96A-DC8B2B72D65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753158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6059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Main Event</vt:lpstr>
      <vt:lpstr> FALL Semester OPEN HOUSE: team 8D</vt:lpstr>
      <vt:lpstr>Welcome</vt:lpstr>
      <vt:lpstr>About us</vt:lpstr>
      <vt:lpstr>Administrative and counseling support</vt:lpstr>
      <vt:lpstr>Class schedule</vt:lpstr>
      <vt:lpstr>Team rules</vt:lpstr>
      <vt:lpstr>Consequences </vt:lpstr>
      <vt:lpstr>Rewards</vt:lpstr>
      <vt:lpstr>Student responsibilities </vt:lpstr>
      <vt:lpstr>Tentative field trips</vt:lpstr>
      <vt:lpstr>STEM/STEAM ACTIVITIES</vt:lpstr>
      <vt:lpstr>Additional Activities</vt:lpstr>
      <vt:lpstr>CHROMEBOOKS</vt:lpstr>
      <vt:lpstr>INFINITE campus</vt:lpstr>
      <vt:lpstr>TEAM NEEDS</vt:lpstr>
      <vt:lpstr>TEAM PARENTS/SUPPORT</vt:lpstr>
      <vt:lpstr>Forms of Communication</vt:lpstr>
      <vt:lpstr>SUPPLIES</vt:lpstr>
      <vt:lpstr>Team wear</vt:lpstr>
      <vt:lpstr>Thank you FOR YOUR SUPPORT!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revision>18</cp:revision>
  <dcterms:created xsi:type="dcterms:W3CDTF">2014-09-12T02:11:01Z</dcterms:created>
  <dcterms:modified xsi:type="dcterms:W3CDTF">2020-08-17T19:36:12Z</dcterms:modified>
</cp:coreProperties>
</file>