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9" r:id="rId3"/>
    <p:sldId id="258" r:id="rId4"/>
    <p:sldId id="260" r:id="rId5"/>
    <p:sldId id="264" r:id="rId6"/>
    <p:sldId id="266" r:id="rId7"/>
    <p:sldId id="265" r:id="rId8"/>
    <p:sldId id="269" r:id="rId9"/>
    <p:sldId id="270" r:id="rId10"/>
    <p:sldId id="268" r:id="rId11"/>
    <p:sldId id="267"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Quechol (Henderson Middle School)" initials="JS" lastIdx="2" clrIdx="0">
    <p:extLst>
      <p:ext uri="{19B8F6BF-5375-455C-9EA6-DF929625EA0E}">
        <p15:presenceInfo xmlns:p15="http://schemas.microsoft.com/office/powerpoint/2012/main" userId="S::s9053217@dekalbschoolsga.org::982f934b-ad97-4423-a638-ba16d8b39480" providerId="AD"/>
      </p:ext>
    </p:extLst>
  </p:cmAuthor>
  <p:cmAuthor id="2" name="Alexander Mondragon Alfaro (Henderson Middle School)" initials="AS" lastIdx="1" clrIdx="1">
    <p:extLst>
      <p:ext uri="{19B8F6BF-5375-455C-9EA6-DF929625EA0E}">
        <p15:presenceInfo xmlns:p15="http://schemas.microsoft.com/office/powerpoint/2012/main" userId="S::s9053822@dekalbschoolsga.org::ff5f0ca0-0e89-4b4f-8f99-b0dd9c1e0507" providerId="AD"/>
      </p:ext>
    </p:extLst>
  </p:cmAuthor>
  <p:cmAuthor id="3" name="Larry Perez-Perez (Henderson Middle School)" initials="LS" lastIdx="1" clrIdx="2">
    <p:extLst>
      <p:ext uri="{19B8F6BF-5375-455C-9EA6-DF929625EA0E}">
        <p15:presenceInfo xmlns:p15="http://schemas.microsoft.com/office/powerpoint/2012/main" userId="S::s9053362@dekalbschoolsga.org::3f7f7316-7c1c-41ca-b04d-9bc20e735117" providerId="AD"/>
      </p:ext>
    </p:extLst>
  </p:cmAuthor>
  <p:cmAuthor id="4" name="Guest User" initials="GU" lastIdx="1" clrIdx="3">
    <p:extLst>
      <p:ext uri="{19B8F6BF-5375-455C-9EA6-DF929625EA0E}">
        <p15:presenceInfo xmlns:p15="http://schemas.microsoft.com/office/powerpoint/2012/main" userId="S::urn:spo:anon#ad1ce563c81d87c5965234db507e2c23f805afc5b44f96e9d93aa17ba5c5d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BA714-DEBF-4DB5-AD26-7F7535C43DAD}" v="130" dt="2019-08-14T16:16:00.128"/>
    <p1510:client id="{294F1056-C196-4066-A447-45802B280A3D}" v="110" dt="2019-08-14T16:07:04.162"/>
    <p1510:client id="{7638AA33-09DF-4493-A106-4BDF6F77CDC1}" v="96" dt="2019-08-14T16:15:55.803"/>
    <p1510:client id="{9FAE4B1F-672E-45E5-2BF2-275E2E406921}" v="6" dt="2019-08-15T16:49:37.489"/>
    <p1510:client id="{C98773D3-E03D-79DF-FC44-A6ACB6D23DCC}" v="181" dt="2019-08-14T16:15:10.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DBA9C-28DC-4313-B6E5-B66FE1462A0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D7430-D0B7-4306-A7FC-3554D4457440}">
      <dgm:prSet/>
      <dgm:spPr/>
      <dgm:t>
        <a:bodyPr/>
        <a:lstStyle/>
        <a:p>
          <a:pPr>
            <a:lnSpc>
              <a:spcPct val="100000"/>
            </a:lnSpc>
          </a:pPr>
          <a:r>
            <a:rPr lang="en-US" b="0" i="0"/>
            <a:t>His health is great and he also would help keep morals high. </a:t>
          </a:r>
          <a:endParaRPr lang="en-US"/>
        </a:p>
      </dgm:t>
    </dgm:pt>
    <dgm:pt modelId="{53E227E0-39CD-43CE-B146-31BF1BE7B6C4}" type="parTrans" cxnId="{A005D3D1-9716-41E1-8D8C-87808A3C4545}">
      <dgm:prSet/>
      <dgm:spPr/>
      <dgm:t>
        <a:bodyPr/>
        <a:lstStyle/>
        <a:p>
          <a:endParaRPr lang="en-US"/>
        </a:p>
      </dgm:t>
    </dgm:pt>
    <dgm:pt modelId="{AB49FFF8-B947-4830-BE2A-2FD5F48CC1ED}" type="sibTrans" cxnId="{A005D3D1-9716-41E1-8D8C-87808A3C4545}">
      <dgm:prSet/>
      <dgm:spPr/>
      <dgm:t>
        <a:bodyPr/>
        <a:lstStyle/>
        <a:p>
          <a:endParaRPr lang="en-US"/>
        </a:p>
      </dgm:t>
    </dgm:pt>
    <dgm:pt modelId="{B045685B-67A2-47D5-AE3D-6403438E87F2}">
      <dgm:prSet/>
      <dgm:spPr/>
      <dgm:t>
        <a:bodyPr/>
        <a:lstStyle/>
        <a:p>
          <a:pPr>
            <a:lnSpc>
              <a:spcPct val="100000"/>
            </a:lnSpc>
          </a:pPr>
          <a:r>
            <a:rPr lang="en-US" b="0" i="0"/>
            <a:t>He served the Navy, and he also has mastery of technology.</a:t>
          </a:r>
          <a:endParaRPr lang="en-US"/>
        </a:p>
      </dgm:t>
    </dgm:pt>
    <dgm:pt modelId="{C18A7D5C-3A08-4FC2-BC04-82C61C8B1907}" type="parTrans" cxnId="{FA64C236-BB6E-483D-BCCC-F439C23AD6E6}">
      <dgm:prSet/>
      <dgm:spPr/>
      <dgm:t>
        <a:bodyPr/>
        <a:lstStyle/>
        <a:p>
          <a:endParaRPr lang="en-US"/>
        </a:p>
      </dgm:t>
    </dgm:pt>
    <dgm:pt modelId="{C2F337FB-19A7-49E1-A793-8664ED45EC4F}" type="sibTrans" cxnId="{FA64C236-BB6E-483D-BCCC-F439C23AD6E6}">
      <dgm:prSet/>
      <dgm:spPr/>
      <dgm:t>
        <a:bodyPr/>
        <a:lstStyle/>
        <a:p>
          <a:endParaRPr lang="en-US"/>
        </a:p>
      </dgm:t>
    </dgm:pt>
    <dgm:pt modelId="{63C23682-8181-4748-B42D-B9040996F939}" type="pres">
      <dgm:prSet presAssocID="{A52DBA9C-28DC-4313-B6E5-B66FE1462A03}" presName="root" presStyleCnt="0">
        <dgm:presLayoutVars>
          <dgm:dir/>
          <dgm:resizeHandles val="exact"/>
        </dgm:presLayoutVars>
      </dgm:prSet>
      <dgm:spPr/>
    </dgm:pt>
    <dgm:pt modelId="{08427663-DA60-4621-B5FF-D7E25C4916F0}" type="pres">
      <dgm:prSet presAssocID="{91FD7430-D0B7-4306-A7FC-3554D4457440}" presName="compNode" presStyleCnt="0"/>
      <dgm:spPr/>
    </dgm:pt>
    <dgm:pt modelId="{43098C26-6370-4FD9-A053-3BA5E518BA22}" type="pres">
      <dgm:prSet presAssocID="{91FD7430-D0B7-4306-A7FC-3554D44574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A2E38C18-6E8F-4A61-BD96-750FDAA9A3DE}" type="pres">
      <dgm:prSet presAssocID="{91FD7430-D0B7-4306-A7FC-3554D4457440}" presName="spaceRect" presStyleCnt="0"/>
      <dgm:spPr/>
    </dgm:pt>
    <dgm:pt modelId="{46A6CA9D-663D-43A3-8E3D-D172D62717AA}" type="pres">
      <dgm:prSet presAssocID="{91FD7430-D0B7-4306-A7FC-3554D4457440}" presName="textRect" presStyleLbl="revTx" presStyleIdx="0" presStyleCnt="2">
        <dgm:presLayoutVars>
          <dgm:chMax val="1"/>
          <dgm:chPref val="1"/>
        </dgm:presLayoutVars>
      </dgm:prSet>
      <dgm:spPr/>
    </dgm:pt>
    <dgm:pt modelId="{336644B3-E88E-429B-AD77-ADCEC56CA19B}" type="pres">
      <dgm:prSet presAssocID="{AB49FFF8-B947-4830-BE2A-2FD5F48CC1ED}" presName="sibTrans" presStyleCnt="0"/>
      <dgm:spPr/>
    </dgm:pt>
    <dgm:pt modelId="{B49964C3-0286-4ECD-938E-9F2034AC7989}" type="pres">
      <dgm:prSet presAssocID="{B045685B-67A2-47D5-AE3D-6403438E87F2}" presName="compNode" presStyleCnt="0"/>
      <dgm:spPr/>
    </dgm:pt>
    <dgm:pt modelId="{8E424CDE-91B1-41DC-BBA6-451B06E7C354}" type="pres">
      <dgm:prSet presAssocID="{B045685B-67A2-47D5-AE3D-6403438E87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tronaut"/>
        </a:ext>
      </dgm:extLst>
    </dgm:pt>
    <dgm:pt modelId="{B9C3A046-3BE9-4B98-A127-1FC13A7C656C}" type="pres">
      <dgm:prSet presAssocID="{B045685B-67A2-47D5-AE3D-6403438E87F2}" presName="spaceRect" presStyleCnt="0"/>
      <dgm:spPr/>
    </dgm:pt>
    <dgm:pt modelId="{B58F8F0B-F44F-4CA7-89C5-3C14DE6D99AC}" type="pres">
      <dgm:prSet presAssocID="{B045685B-67A2-47D5-AE3D-6403438E87F2}" presName="textRect" presStyleLbl="revTx" presStyleIdx="1" presStyleCnt="2">
        <dgm:presLayoutVars>
          <dgm:chMax val="1"/>
          <dgm:chPref val="1"/>
        </dgm:presLayoutVars>
      </dgm:prSet>
      <dgm:spPr/>
    </dgm:pt>
  </dgm:ptLst>
  <dgm:cxnLst>
    <dgm:cxn modelId="{FA64C236-BB6E-483D-BCCC-F439C23AD6E6}" srcId="{A52DBA9C-28DC-4313-B6E5-B66FE1462A03}" destId="{B045685B-67A2-47D5-AE3D-6403438E87F2}" srcOrd="1" destOrd="0" parTransId="{C18A7D5C-3A08-4FC2-BC04-82C61C8B1907}" sibTransId="{C2F337FB-19A7-49E1-A793-8664ED45EC4F}"/>
    <dgm:cxn modelId="{86D47752-055B-45D0-A350-2DFF2665ECB9}" type="presOf" srcId="{91FD7430-D0B7-4306-A7FC-3554D4457440}" destId="{46A6CA9D-663D-43A3-8E3D-D172D62717AA}" srcOrd="0" destOrd="0" presId="urn:microsoft.com/office/officeart/2018/2/layout/IconLabelList"/>
    <dgm:cxn modelId="{816E8154-DC81-41B7-B4C6-019C91AAB5D3}" type="presOf" srcId="{B045685B-67A2-47D5-AE3D-6403438E87F2}" destId="{B58F8F0B-F44F-4CA7-89C5-3C14DE6D99AC}" srcOrd="0" destOrd="0" presId="urn:microsoft.com/office/officeart/2018/2/layout/IconLabelList"/>
    <dgm:cxn modelId="{A005D3D1-9716-41E1-8D8C-87808A3C4545}" srcId="{A52DBA9C-28DC-4313-B6E5-B66FE1462A03}" destId="{91FD7430-D0B7-4306-A7FC-3554D4457440}" srcOrd="0" destOrd="0" parTransId="{53E227E0-39CD-43CE-B146-31BF1BE7B6C4}" sibTransId="{AB49FFF8-B947-4830-BE2A-2FD5F48CC1ED}"/>
    <dgm:cxn modelId="{DA2F9DF3-8A8D-40A0-AB73-BFF33FE76862}" type="presOf" srcId="{A52DBA9C-28DC-4313-B6E5-B66FE1462A03}" destId="{63C23682-8181-4748-B42D-B9040996F939}" srcOrd="0" destOrd="0" presId="urn:microsoft.com/office/officeart/2018/2/layout/IconLabelList"/>
    <dgm:cxn modelId="{ACD9E851-7235-4CAE-9FE6-3AD512FC37E3}" type="presParOf" srcId="{63C23682-8181-4748-B42D-B9040996F939}" destId="{08427663-DA60-4621-B5FF-D7E25C4916F0}" srcOrd="0" destOrd="0" presId="urn:microsoft.com/office/officeart/2018/2/layout/IconLabelList"/>
    <dgm:cxn modelId="{62CE7ED7-6568-493A-9078-0322564A8FE1}" type="presParOf" srcId="{08427663-DA60-4621-B5FF-D7E25C4916F0}" destId="{43098C26-6370-4FD9-A053-3BA5E518BA22}" srcOrd="0" destOrd="0" presId="urn:microsoft.com/office/officeart/2018/2/layout/IconLabelList"/>
    <dgm:cxn modelId="{186161CC-552A-4D4C-820F-BCC575117A08}" type="presParOf" srcId="{08427663-DA60-4621-B5FF-D7E25C4916F0}" destId="{A2E38C18-6E8F-4A61-BD96-750FDAA9A3DE}" srcOrd="1" destOrd="0" presId="urn:microsoft.com/office/officeart/2018/2/layout/IconLabelList"/>
    <dgm:cxn modelId="{10AB977D-196A-420A-941A-CA7D43B5A563}" type="presParOf" srcId="{08427663-DA60-4621-B5FF-D7E25C4916F0}" destId="{46A6CA9D-663D-43A3-8E3D-D172D62717AA}" srcOrd="2" destOrd="0" presId="urn:microsoft.com/office/officeart/2018/2/layout/IconLabelList"/>
    <dgm:cxn modelId="{2CC60A84-8589-4CD4-A857-324217FB89EA}" type="presParOf" srcId="{63C23682-8181-4748-B42D-B9040996F939}" destId="{336644B3-E88E-429B-AD77-ADCEC56CA19B}" srcOrd="1" destOrd="0" presId="urn:microsoft.com/office/officeart/2018/2/layout/IconLabelList"/>
    <dgm:cxn modelId="{FCE7612F-53D0-46B2-8DD4-8DA6471C4B61}" type="presParOf" srcId="{63C23682-8181-4748-B42D-B9040996F939}" destId="{B49964C3-0286-4ECD-938E-9F2034AC7989}" srcOrd="2" destOrd="0" presId="urn:microsoft.com/office/officeart/2018/2/layout/IconLabelList"/>
    <dgm:cxn modelId="{47F78B57-462E-463A-AF73-5C0C9F86CC05}" type="presParOf" srcId="{B49964C3-0286-4ECD-938E-9F2034AC7989}" destId="{8E424CDE-91B1-41DC-BBA6-451B06E7C354}" srcOrd="0" destOrd="0" presId="urn:microsoft.com/office/officeart/2018/2/layout/IconLabelList"/>
    <dgm:cxn modelId="{F4AEFB04-782F-4FC9-8BB1-500F1CA74DB3}" type="presParOf" srcId="{B49964C3-0286-4ECD-938E-9F2034AC7989}" destId="{B9C3A046-3BE9-4B98-A127-1FC13A7C656C}" srcOrd="1" destOrd="0" presId="urn:microsoft.com/office/officeart/2018/2/layout/IconLabelList"/>
    <dgm:cxn modelId="{63644CF6-BB8A-4D3C-B52C-BC4D755291B5}" type="presParOf" srcId="{B49964C3-0286-4ECD-938E-9F2034AC7989}" destId="{B58F8F0B-F44F-4CA7-89C5-3C14DE6D99A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98C26-6370-4FD9-A053-3BA5E518BA22}">
      <dsp:nvSpPr>
        <dsp:cNvPr id="0" name=""/>
        <dsp:cNvSpPr/>
      </dsp:nvSpPr>
      <dsp:spPr>
        <a:xfrm>
          <a:off x="1734053" y="155289"/>
          <a:ext cx="1164375" cy="116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A6CA9D-663D-43A3-8E3D-D172D62717AA}">
      <dsp:nvSpPr>
        <dsp:cNvPr id="0" name=""/>
        <dsp:cNvSpPr/>
      </dsp:nvSpPr>
      <dsp:spPr>
        <a:xfrm>
          <a:off x="1022490" y="1652316"/>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His health is great and he also would help keep morals high. </a:t>
          </a:r>
          <a:endParaRPr lang="en-US" sz="1500" kern="1200"/>
        </a:p>
      </dsp:txBody>
      <dsp:txXfrm>
        <a:off x="1022490" y="1652316"/>
        <a:ext cx="2587500" cy="720000"/>
      </dsp:txXfrm>
    </dsp:sp>
    <dsp:sp modelId="{8E424CDE-91B1-41DC-BBA6-451B06E7C354}">
      <dsp:nvSpPr>
        <dsp:cNvPr id="0" name=""/>
        <dsp:cNvSpPr/>
      </dsp:nvSpPr>
      <dsp:spPr>
        <a:xfrm>
          <a:off x="1734053" y="3019191"/>
          <a:ext cx="1164375" cy="116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8F8F0B-F44F-4CA7-89C5-3C14DE6D99AC}">
      <dsp:nvSpPr>
        <dsp:cNvPr id="0" name=""/>
        <dsp:cNvSpPr/>
      </dsp:nvSpPr>
      <dsp:spPr>
        <a:xfrm>
          <a:off x="1022490" y="4516217"/>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He served the Navy, and he also has mastery of technology.</a:t>
          </a:r>
          <a:endParaRPr lang="en-US" sz="1500" kern="1200"/>
        </a:p>
      </dsp:txBody>
      <dsp:txXfrm>
        <a:off x="1022490" y="4516217"/>
        <a:ext cx="258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057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6309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535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285923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6283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9415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6713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6705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5037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606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0816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7858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977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3278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526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1852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3341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95953512"/>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AA22A-FFAC-45E6-A227-E898BA00E216}"/>
              </a:ext>
            </a:extLst>
          </p:cNvPr>
          <p:cNvPicPr>
            <a:picLocks noChangeAspect="1"/>
          </p:cNvPicPr>
          <p:nvPr/>
        </p:nvPicPr>
        <p:blipFill rotWithShape="1">
          <a:blip r:embed="rId2">
            <a:alphaModFix amt="40000"/>
          </a:blip>
          <a:srcRect l="7636" t="23278" r="1449" b="-7"/>
          <a:stretch/>
        </p:blipFill>
        <p:spPr>
          <a:xfrm>
            <a:off x="20" y="10"/>
            <a:ext cx="12191980" cy="6857990"/>
          </a:xfrm>
          <a:prstGeom prst="rect">
            <a:avLst/>
          </a:prstGeom>
        </p:spPr>
      </p:pic>
      <p:sp>
        <p:nvSpPr>
          <p:cNvPr id="2" name="Title 1">
            <a:extLst>
              <a:ext uri="{FF2B5EF4-FFF2-40B4-BE49-F238E27FC236}">
                <a16:creationId xmlns:a16="http://schemas.microsoft.com/office/drawing/2014/main" id="{EFA53DC8-9278-4DB4-B7BD-840EFB9BBC35}"/>
              </a:ext>
            </a:extLst>
          </p:cNvPr>
          <p:cNvSpPr>
            <a:spLocks noGrp="1"/>
          </p:cNvSpPr>
          <p:nvPr>
            <p:ph type="ctrTitle"/>
          </p:nvPr>
        </p:nvSpPr>
        <p:spPr/>
        <p:txBody>
          <a:bodyPr>
            <a:normAutofit/>
          </a:bodyPr>
          <a:lstStyle/>
          <a:p>
            <a:r>
              <a:rPr lang="en-US" cap="all">
                <a:latin typeface="Gill Sans MT"/>
              </a:rPr>
              <a:t>Mission To Mars</a:t>
            </a:r>
            <a:br>
              <a:rPr lang="en-US" cap="all">
                <a:latin typeface="Gill Sans MT"/>
              </a:rPr>
            </a:br>
            <a:endParaRPr lang="en-US" cap="all">
              <a:solidFill>
                <a:schemeClr val="tx1"/>
              </a:solidFill>
              <a:latin typeface="Gill Sans MT"/>
            </a:endParaRPr>
          </a:p>
        </p:txBody>
      </p:sp>
      <p:sp>
        <p:nvSpPr>
          <p:cNvPr id="3" name="Subtitle 2">
            <a:extLst>
              <a:ext uri="{FF2B5EF4-FFF2-40B4-BE49-F238E27FC236}">
                <a16:creationId xmlns:a16="http://schemas.microsoft.com/office/drawing/2014/main" id="{F36C9E4A-97A3-4DC6-A162-13E144507C55}"/>
              </a:ext>
            </a:extLst>
          </p:cNvPr>
          <p:cNvSpPr>
            <a:spLocks noGrp="1"/>
          </p:cNvSpPr>
          <p:nvPr>
            <p:ph type="subTitle" idx="1"/>
          </p:nvPr>
        </p:nvSpPr>
        <p:spPr/>
        <p:txBody>
          <a:bodyPr>
            <a:normAutofit/>
          </a:bodyPr>
          <a:lstStyle/>
          <a:p>
            <a:r>
              <a:rPr lang="en-US">
                <a:solidFill>
                  <a:schemeClr val="tx1"/>
                </a:solidFill>
              </a:rPr>
              <a:t>By: </a:t>
            </a:r>
            <a:r>
              <a:rPr lang="en-US" err="1">
                <a:solidFill>
                  <a:schemeClr val="tx1"/>
                </a:solidFill>
              </a:rPr>
              <a:t>erick</a:t>
            </a:r>
            <a:r>
              <a:rPr lang="en-US">
                <a:solidFill>
                  <a:schemeClr val="tx1"/>
                </a:solidFill>
              </a:rPr>
              <a:t> </a:t>
            </a:r>
            <a:r>
              <a:rPr lang="en-US" err="1">
                <a:solidFill>
                  <a:schemeClr val="tx1"/>
                </a:solidFill>
              </a:rPr>
              <a:t>chavez</a:t>
            </a:r>
            <a:r>
              <a:rPr lang="en-US">
                <a:solidFill>
                  <a:schemeClr val="tx1"/>
                </a:solidFill>
              </a:rPr>
              <a:t>, </a:t>
            </a:r>
            <a:r>
              <a:rPr lang="en-US" err="1">
                <a:solidFill>
                  <a:schemeClr val="tx1"/>
                </a:solidFill>
              </a:rPr>
              <a:t>alex</a:t>
            </a:r>
            <a:r>
              <a:rPr lang="en-US">
                <a:solidFill>
                  <a:schemeClr val="tx1"/>
                </a:solidFill>
              </a:rPr>
              <a:t> </a:t>
            </a:r>
            <a:r>
              <a:rPr lang="en-US" err="1">
                <a:solidFill>
                  <a:schemeClr val="tx1"/>
                </a:solidFill>
              </a:rPr>
              <a:t>mondragon</a:t>
            </a:r>
            <a:r>
              <a:rPr lang="en-US">
                <a:solidFill>
                  <a:schemeClr val="tx1"/>
                </a:solidFill>
              </a:rPr>
              <a:t>, </a:t>
            </a:r>
            <a:r>
              <a:rPr lang="en-US" err="1">
                <a:solidFill>
                  <a:schemeClr val="tx1"/>
                </a:solidFill>
              </a:rPr>
              <a:t>larry</a:t>
            </a:r>
            <a:r>
              <a:rPr lang="en-US">
                <a:solidFill>
                  <a:schemeClr val="tx1"/>
                </a:solidFill>
              </a:rPr>
              <a:t> </a:t>
            </a:r>
            <a:r>
              <a:rPr lang="en-US" err="1">
                <a:solidFill>
                  <a:schemeClr val="tx1"/>
                </a:solidFill>
              </a:rPr>
              <a:t>perez,</a:t>
            </a:r>
            <a:r>
              <a:rPr lang="en-US">
                <a:solidFill>
                  <a:schemeClr val="tx1"/>
                </a:solidFill>
              </a:rPr>
              <a:t> </a:t>
            </a:r>
            <a:r>
              <a:rPr lang="en-US" err="1">
                <a:solidFill>
                  <a:schemeClr val="tx1"/>
                </a:solidFill>
              </a:rPr>
              <a:t>Juan</a:t>
            </a:r>
            <a:r>
              <a:rPr lang="en-US">
                <a:solidFill>
                  <a:schemeClr val="tx1"/>
                </a:solidFill>
              </a:rPr>
              <a:t> </a:t>
            </a:r>
            <a:r>
              <a:rPr lang="en-US" err="1">
                <a:solidFill>
                  <a:schemeClr val="tx1"/>
                </a:solidFill>
              </a:rPr>
              <a:t>Quechol</a:t>
            </a:r>
          </a:p>
        </p:txBody>
      </p:sp>
    </p:spTree>
    <p:extLst>
      <p:ext uri="{BB962C8B-B14F-4D97-AF65-F5344CB8AC3E}">
        <p14:creationId xmlns:p14="http://schemas.microsoft.com/office/powerpoint/2010/main" val="2211039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4EE5-395E-4D13-B7BF-9A9F1E060C9D}"/>
              </a:ext>
            </a:extLst>
          </p:cNvPr>
          <p:cNvSpPr>
            <a:spLocks noGrp="1"/>
          </p:cNvSpPr>
          <p:nvPr>
            <p:ph type="title"/>
          </p:nvPr>
        </p:nvSpPr>
        <p:spPr>
          <a:xfrm>
            <a:off x="650669" y="629266"/>
            <a:ext cx="3330328" cy="1641986"/>
          </a:xfrm>
        </p:spPr>
        <p:txBody>
          <a:bodyPr>
            <a:normAutofit/>
          </a:bodyPr>
          <a:lstStyle/>
          <a:p>
            <a:r>
              <a:rPr lang="en-US"/>
              <a:t>David Greenbow</a:t>
            </a:r>
          </a:p>
        </p:txBody>
      </p:sp>
      <p:pic>
        <p:nvPicPr>
          <p:cNvPr id="4" name="Picture 4" descr="A person looking at the camera&#10;&#10;Description generated with high confidence">
            <a:extLst>
              <a:ext uri="{FF2B5EF4-FFF2-40B4-BE49-F238E27FC236}">
                <a16:creationId xmlns:a16="http://schemas.microsoft.com/office/drawing/2014/main" id="{A89E74AF-9768-4747-9260-0C1BE7A82570}"/>
              </a:ext>
            </a:extLst>
          </p:cNvPr>
          <p:cNvPicPr>
            <a:picLocks noChangeAspect="1"/>
          </p:cNvPicPr>
          <p:nvPr/>
        </p:nvPicPr>
        <p:blipFill rotWithShape="1">
          <a:blip r:embed="rId3"/>
          <a:srcRect l="31928" r="-1" b="-1"/>
          <a:stretch/>
        </p:blipFill>
        <p:spPr>
          <a:xfrm>
            <a:off x="4634680" y="10"/>
            <a:ext cx="7560130" cy="6857990"/>
          </a:xfrm>
          <a:prstGeom prst="rect">
            <a:avLst/>
          </a:prstGeom>
        </p:spPr>
      </p:pic>
      <p:sp>
        <p:nvSpPr>
          <p:cNvPr id="9" name="Rectangle 8">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1258E23-38C5-4D33-9436-F8BADC669CB0}"/>
              </a:ext>
            </a:extLst>
          </p:cNvPr>
          <p:cNvSpPr>
            <a:spLocks noGrp="1"/>
          </p:cNvSpPr>
          <p:nvPr>
            <p:ph idx="1"/>
          </p:nvPr>
        </p:nvSpPr>
        <p:spPr>
          <a:xfrm>
            <a:off x="650669" y="2438400"/>
            <a:ext cx="3330328" cy="3809999"/>
          </a:xfrm>
        </p:spPr>
        <p:txBody>
          <a:bodyPr vert="horz" lIns="91440" tIns="45720" rIns="91440" bIns="45720" rtlCol="0" anchor="t">
            <a:normAutofit/>
          </a:bodyPr>
          <a:lstStyle/>
          <a:p>
            <a:pPr>
              <a:buNone/>
            </a:pPr>
            <a:r>
              <a:rPr lang="en-US">
                <a:solidFill>
                  <a:schemeClr val="bg2">
                    <a:lumMod val="40000"/>
                    <a:lumOff val="60000"/>
                  </a:schemeClr>
                </a:solidFill>
                <a:ea typeface="+mj-lt"/>
                <a:cs typeface="+mj-lt"/>
              </a:rPr>
              <a:t>David is a chemist who can find a way to take the radiation out of perchlorate</a:t>
            </a:r>
          </a:p>
        </p:txBody>
      </p:sp>
      <p:pic>
        <p:nvPicPr>
          <p:cNvPr id="6" name="Picture 6" descr="A close up of a person&#10;&#10;Description generated with very high confidence">
            <a:extLst>
              <a:ext uri="{FF2B5EF4-FFF2-40B4-BE49-F238E27FC236}">
                <a16:creationId xmlns:a16="http://schemas.microsoft.com/office/drawing/2014/main" id="{CE5C0FA8-E227-4ACB-A645-753B04ABCC0D}"/>
              </a:ext>
            </a:extLst>
          </p:cNvPr>
          <p:cNvPicPr>
            <a:picLocks noChangeAspect="1"/>
          </p:cNvPicPr>
          <p:nvPr/>
        </p:nvPicPr>
        <p:blipFill>
          <a:blip r:embed="rId4"/>
          <a:stretch>
            <a:fillRect/>
          </a:stretch>
        </p:blipFill>
        <p:spPr>
          <a:xfrm>
            <a:off x="7818044" y="377443"/>
            <a:ext cx="3183869" cy="2448870"/>
          </a:xfrm>
          <a:prstGeom prst="rect">
            <a:avLst/>
          </a:prstGeom>
        </p:spPr>
      </p:pic>
    </p:spTree>
    <p:extLst>
      <p:ext uri="{BB962C8B-B14F-4D97-AF65-F5344CB8AC3E}">
        <p14:creationId xmlns:p14="http://schemas.microsoft.com/office/powerpoint/2010/main" val="375255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ABF2-DDF2-47D5-B056-7289D6640991}"/>
              </a:ext>
            </a:extLst>
          </p:cNvPr>
          <p:cNvSpPr>
            <a:spLocks noGrp="1"/>
          </p:cNvSpPr>
          <p:nvPr>
            <p:ph type="title"/>
          </p:nvPr>
        </p:nvSpPr>
        <p:spPr>
          <a:xfrm>
            <a:off x="648930" y="629266"/>
            <a:ext cx="3322912" cy="1641987"/>
          </a:xfrm>
        </p:spPr>
        <p:txBody>
          <a:bodyPr>
            <a:normAutofit/>
          </a:bodyPr>
          <a:lstStyle/>
          <a:p>
            <a:r>
              <a:rPr lang="en-US"/>
              <a:t>Michael Hanson</a:t>
            </a:r>
          </a:p>
        </p:txBody>
      </p:sp>
      <p:pic>
        <p:nvPicPr>
          <p:cNvPr id="9" name="Picture 6" descr="A picture containing person, indoor, man, wall&#10;&#10;Description generated with very high confidence">
            <a:extLst>
              <a:ext uri="{FF2B5EF4-FFF2-40B4-BE49-F238E27FC236}">
                <a16:creationId xmlns:a16="http://schemas.microsoft.com/office/drawing/2014/main" id="{178C9DDE-0C79-42D3-9A50-A5D95FEDD8BB}"/>
              </a:ext>
            </a:extLst>
          </p:cNvPr>
          <p:cNvPicPr>
            <a:picLocks noChangeAspect="1"/>
          </p:cNvPicPr>
          <p:nvPr/>
        </p:nvPicPr>
        <p:blipFill rotWithShape="1">
          <a:blip r:embed="rId3"/>
          <a:srcRect r="14344" b="1"/>
          <a:stretch/>
        </p:blipFill>
        <p:spPr>
          <a:xfrm>
            <a:off x="4619544" y="1011106"/>
            <a:ext cx="6924756" cy="4835787"/>
          </a:xfrm>
          <a:prstGeom prst="rect">
            <a:avLst/>
          </a:prstGeom>
          <a:effectLst>
            <a:outerShdw blurRad="50800" dist="38100" dir="5400000" algn="t" rotWithShape="0">
              <a:prstClr val="black">
                <a:alpha val="43000"/>
              </a:prstClr>
            </a:outerShdw>
          </a:effectLst>
        </p:spPr>
      </p:pic>
      <p:sp>
        <p:nvSpPr>
          <p:cNvPr id="14" name="Rectangle 13">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9" descr="A close up of a person&#10;&#10;Description generated with very high confidence">
            <a:extLst>
              <a:ext uri="{FF2B5EF4-FFF2-40B4-BE49-F238E27FC236}">
                <a16:creationId xmlns:a16="http://schemas.microsoft.com/office/drawing/2014/main" id="{CD44FF9B-6FA2-4625-9A50-B46BA9F0A183}"/>
              </a:ext>
            </a:extLst>
          </p:cNvPr>
          <p:cNvPicPr>
            <a:picLocks noGrp="1" noChangeAspect="1"/>
          </p:cNvPicPr>
          <p:nvPr>
            <p:ph idx="1"/>
          </p:nvPr>
        </p:nvPicPr>
        <p:blipFill>
          <a:blip r:embed="rId4"/>
          <a:stretch>
            <a:fillRect/>
          </a:stretch>
        </p:blipFill>
        <p:spPr>
          <a:xfrm rot="900000">
            <a:off x="5761990" y="1072143"/>
            <a:ext cx="3758712" cy="2888655"/>
          </a:xfrm>
          <a:prstGeom prst="rect">
            <a:avLst/>
          </a:prstGeom>
        </p:spPr>
      </p:pic>
      <p:sp>
        <p:nvSpPr>
          <p:cNvPr id="4" name="TextBox 3">
            <a:extLst>
              <a:ext uri="{FF2B5EF4-FFF2-40B4-BE49-F238E27FC236}">
                <a16:creationId xmlns:a16="http://schemas.microsoft.com/office/drawing/2014/main" id="{F113E80B-9005-4C4A-B7BE-3F192B5BDFC0}"/>
              </a:ext>
            </a:extLst>
          </p:cNvPr>
          <p:cNvSpPr txBox="1"/>
          <p:nvPr/>
        </p:nvSpPr>
        <p:spPr>
          <a:xfrm>
            <a:off x="584253" y="2411509"/>
            <a:ext cx="33758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lumMod val="40000"/>
                    <a:lumOff val="60000"/>
                  </a:schemeClr>
                </a:solidFill>
                <a:ea typeface="+mn-lt"/>
                <a:cs typeface="+mn-lt"/>
              </a:rPr>
              <a:t>He is a plumber so he can help with piping on the ship and on Mars.</a:t>
            </a:r>
            <a:r>
              <a:rPr lang="en-US">
                <a:ea typeface="+mn-lt"/>
                <a:cs typeface="+mn-lt"/>
              </a:rPr>
              <a:t> </a:t>
            </a:r>
          </a:p>
          <a:p>
            <a:pPr algn="l"/>
            <a:endParaRPr lang="en-US"/>
          </a:p>
        </p:txBody>
      </p:sp>
    </p:spTree>
    <p:extLst>
      <p:ext uri="{BB962C8B-B14F-4D97-AF65-F5344CB8AC3E}">
        <p14:creationId xmlns:p14="http://schemas.microsoft.com/office/powerpoint/2010/main" val="309744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DA4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group of people posing for the camera&#10;&#10;Description generated with very high confidence">
            <a:extLst>
              <a:ext uri="{FF2B5EF4-FFF2-40B4-BE49-F238E27FC236}">
                <a16:creationId xmlns:a16="http://schemas.microsoft.com/office/drawing/2014/main" id="{05E61CD5-1190-4DBE-B5BE-DDA54BAAD23E}"/>
              </a:ext>
            </a:extLst>
          </p:cNvPr>
          <p:cNvPicPr>
            <a:picLocks noChangeAspect="1"/>
          </p:cNvPicPr>
          <p:nvPr/>
        </p:nvPicPr>
        <p:blipFill rotWithShape="1">
          <a:blip r:embed="rId3"/>
          <a:srcRect r="1" b="36142"/>
          <a:stretch/>
        </p:blipFill>
        <p:spPr>
          <a:xfrm>
            <a:off x="643467" y="643467"/>
            <a:ext cx="10905066" cy="5571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A53167ED-AA3F-439D-84E3-DD67F1F24597}"/>
              </a:ext>
            </a:extLst>
          </p:cNvPr>
          <p:cNvSpPr txBox="1"/>
          <p:nvPr/>
        </p:nvSpPr>
        <p:spPr>
          <a:xfrm>
            <a:off x="1201948" y="1058174"/>
            <a:ext cx="96874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pperplate Gothic Bold"/>
              </a:rPr>
              <a:t>The Crew Test Beta Before The Take Off </a:t>
            </a:r>
          </a:p>
        </p:txBody>
      </p:sp>
      <p:pic>
        <p:nvPicPr>
          <p:cNvPr id="14" name="Picture 14" descr="A close up of a person&#10;&#10;Description generated with very high confidence">
            <a:extLst>
              <a:ext uri="{FF2B5EF4-FFF2-40B4-BE49-F238E27FC236}">
                <a16:creationId xmlns:a16="http://schemas.microsoft.com/office/drawing/2014/main" id="{47F61CB2-3D2A-4036-8D98-38276BBCDFDE}"/>
              </a:ext>
            </a:extLst>
          </p:cNvPr>
          <p:cNvPicPr>
            <a:picLocks noChangeAspect="1"/>
          </p:cNvPicPr>
          <p:nvPr/>
        </p:nvPicPr>
        <p:blipFill>
          <a:blip r:embed="rId4"/>
          <a:stretch>
            <a:fillRect/>
          </a:stretch>
        </p:blipFill>
        <p:spPr>
          <a:xfrm rot="60000">
            <a:off x="9128006" y="2128658"/>
            <a:ext cx="1369085" cy="1378610"/>
          </a:xfrm>
          <a:prstGeom prst="rect">
            <a:avLst/>
          </a:prstGeom>
        </p:spPr>
      </p:pic>
    </p:spTree>
    <p:extLst>
      <p:ext uri="{BB962C8B-B14F-4D97-AF65-F5344CB8AC3E}">
        <p14:creationId xmlns:p14="http://schemas.microsoft.com/office/powerpoint/2010/main" val="279392181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98D5-08F7-493E-A8DE-16607064B7B2}"/>
              </a:ext>
            </a:extLst>
          </p:cNvPr>
          <p:cNvSpPr>
            <a:spLocks noGrp="1"/>
          </p:cNvSpPr>
          <p:nvPr>
            <p:ph type="title"/>
          </p:nvPr>
        </p:nvSpPr>
        <p:spPr/>
        <p:txBody>
          <a:bodyPr/>
          <a:lstStyle/>
          <a:p>
            <a:r>
              <a:rPr lang="en-US"/>
              <a:t>On Mars</a:t>
            </a:r>
            <a:br>
              <a:rPr lang="en-US"/>
            </a:br>
            <a:endParaRPr lang="en-US"/>
          </a:p>
        </p:txBody>
      </p:sp>
      <p:sp>
        <p:nvSpPr>
          <p:cNvPr id="3" name="Content Placeholder 2">
            <a:extLst>
              <a:ext uri="{FF2B5EF4-FFF2-40B4-BE49-F238E27FC236}">
                <a16:creationId xmlns:a16="http://schemas.microsoft.com/office/drawing/2014/main" id="{8ED28104-27A4-4A23-8BE4-AC51624C1C72}"/>
              </a:ext>
            </a:extLst>
          </p:cNvPr>
          <p:cNvSpPr>
            <a:spLocks noGrp="1"/>
          </p:cNvSpPr>
          <p:nvPr>
            <p:ph sz="half" idx="1"/>
          </p:nvPr>
        </p:nvSpPr>
        <p:spPr/>
        <p:txBody>
          <a:bodyPr vert="horz" lIns="91440" tIns="45720" rIns="91440" bIns="45720" rtlCol="0" anchor="t">
            <a:normAutofit/>
          </a:bodyPr>
          <a:lstStyle/>
          <a:p>
            <a:pPr marL="0" indent="0">
              <a:buNone/>
            </a:pPr>
            <a:r>
              <a:rPr lang="en-US"/>
              <a:t>The conditions on mars is terrible due to the fact that there is radiation swarming the planet causing perchlorate to be surrounding the planet.</a:t>
            </a:r>
          </a:p>
        </p:txBody>
      </p:sp>
    </p:spTree>
    <p:extLst>
      <p:ext uri="{BB962C8B-B14F-4D97-AF65-F5344CB8AC3E}">
        <p14:creationId xmlns:p14="http://schemas.microsoft.com/office/powerpoint/2010/main" val="10559779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CD36-E5B3-4DC5-B5F7-ACCD01828C0A}"/>
              </a:ext>
            </a:extLst>
          </p:cNvPr>
          <p:cNvSpPr>
            <a:spLocks noGrp="1"/>
          </p:cNvSpPr>
          <p:nvPr>
            <p:ph type="title"/>
          </p:nvPr>
        </p:nvSpPr>
        <p:spPr>
          <a:xfrm>
            <a:off x="4053545" y="308945"/>
            <a:ext cx="4085101" cy="1400530"/>
          </a:xfrm>
        </p:spPr>
        <p:txBody>
          <a:bodyPr>
            <a:normAutofit/>
          </a:bodyPr>
          <a:lstStyle/>
          <a:p>
            <a:pPr algn="ctr"/>
            <a:r>
              <a:rPr lang="en-US" b="1">
                <a:latin typeface="Miriam Fixed"/>
                <a:cs typeface="Miriam Fixed"/>
              </a:rPr>
              <a:t>The</a:t>
            </a:r>
            <a:br>
              <a:rPr lang="en-US" b="1">
                <a:latin typeface="Miriam Fixed"/>
                <a:cs typeface="Miriam Fixed"/>
              </a:rPr>
            </a:br>
            <a:r>
              <a:rPr lang="en-US" b="1">
                <a:latin typeface="Miriam Fixed"/>
                <a:cs typeface="Miriam Fixed"/>
              </a:rPr>
              <a:t>Mission</a:t>
            </a:r>
            <a:endParaRPr lang="en-US" b="1">
              <a:latin typeface="Miriam Fixed"/>
            </a:endParaRPr>
          </a:p>
        </p:txBody>
      </p:sp>
      <p:sp>
        <p:nvSpPr>
          <p:cNvPr id="3" name="Content Placeholder 2">
            <a:extLst>
              <a:ext uri="{FF2B5EF4-FFF2-40B4-BE49-F238E27FC236}">
                <a16:creationId xmlns:a16="http://schemas.microsoft.com/office/drawing/2014/main" id="{620E34FB-9B24-44A0-A8C7-44D62B63BBAF}"/>
              </a:ext>
            </a:extLst>
          </p:cNvPr>
          <p:cNvSpPr>
            <a:spLocks noGrp="1"/>
          </p:cNvSpPr>
          <p:nvPr>
            <p:ph idx="1"/>
          </p:nvPr>
        </p:nvSpPr>
        <p:spPr>
          <a:xfrm>
            <a:off x="1807803" y="1937899"/>
            <a:ext cx="8946541" cy="4195481"/>
          </a:xfr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rmAutofit/>
          </a:bodyPr>
          <a:lstStyle/>
          <a:p>
            <a:pPr marL="0" indent="0">
              <a:buNone/>
            </a:pPr>
            <a:r>
              <a:rPr lang="en-US" i="1">
                <a:latin typeface="Arial"/>
                <a:cs typeface="Arial"/>
              </a:rPr>
              <a:t>A mission was chosen to ascend to mars in order to figure out if the red planet is habitable. We were assigned to choose who will go to Mars. We have determined the following people to be on the mission. Let the odds be ever in their favor.</a:t>
            </a:r>
            <a:endParaRPr lang="en-US" sz="2000" i="1">
              <a:latin typeface="Arial"/>
              <a:cs typeface="Arial"/>
            </a:endParaRPr>
          </a:p>
        </p:txBody>
      </p:sp>
      <p:sp>
        <p:nvSpPr>
          <p:cNvPr id="4" name="TextBox 1">
            <a:extLst>
              <a:ext uri="{FF2B5EF4-FFF2-40B4-BE49-F238E27FC236}">
                <a16:creationId xmlns:a16="http://schemas.microsoft.com/office/drawing/2014/main" id="{77792A96-A379-4FCD-801A-70477DC4F8A6}"/>
              </a:ext>
            </a:extLst>
          </p:cNvPr>
          <p:cNvSpPr txBox="1"/>
          <p:nvPr/>
        </p:nvSpPr>
        <p:spPr>
          <a:xfrm>
            <a:off x="15759822" y="397784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Click to add text</a:t>
            </a:r>
          </a:p>
        </p:txBody>
      </p:sp>
    </p:spTree>
    <p:extLst>
      <p:ext uri="{BB962C8B-B14F-4D97-AF65-F5344CB8AC3E}">
        <p14:creationId xmlns:p14="http://schemas.microsoft.com/office/powerpoint/2010/main" val="3530081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9ECF-9C3A-4B50-B1D8-D16C1C3E63CD}"/>
              </a:ext>
            </a:extLst>
          </p:cNvPr>
          <p:cNvSpPr>
            <a:spLocks noGrp="1"/>
          </p:cNvSpPr>
          <p:nvPr>
            <p:ph type="title"/>
          </p:nvPr>
        </p:nvSpPr>
        <p:spPr>
          <a:xfrm>
            <a:off x="-3000" y="1162"/>
            <a:ext cx="7513835" cy="751419"/>
          </a:xfrm>
        </p:spPr>
        <p:txBody>
          <a:bodyPr/>
          <a:lstStyle/>
          <a:p>
            <a:r>
              <a:rPr lang="en-US"/>
              <a:t>Crew Name: Crew Test Beta</a:t>
            </a:r>
            <a:br>
              <a:rPr lang="en-US"/>
            </a:br>
            <a:endParaRPr lang="en-US"/>
          </a:p>
        </p:txBody>
      </p:sp>
      <p:graphicFrame>
        <p:nvGraphicFramePr>
          <p:cNvPr id="3" name="Table 3">
            <a:extLst>
              <a:ext uri="{FF2B5EF4-FFF2-40B4-BE49-F238E27FC236}">
                <a16:creationId xmlns:a16="http://schemas.microsoft.com/office/drawing/2014/main" id="{2B5FED33-26F5-40D2-99BA-E8D840B1E2E9}"/>
              </a:ext>
            </a:extLst>
          </p:cNvPr>
          <p:cNvGraphicFramePr>
            <a:graphicFrameLocks noGrp="1"/>
          </p:cNvGraphicFramePr>
          <p:nvPr>
            <p:extLst>
              <p:ext uri="{D42A27DB-BD31-4B8C-83A1-F6EECF244321}">
                <p14:modId xmlns:p14="http://schemas.microsoft.com/office/powerpoint/2010/main" val="3312010169"/>
              </p:ext>
            </p:extLst>
          </p:nvPr>
        </p:nvGraphicFramePr>
        <p:xfrm>
          <a:off x="-14111" y="761999"/>
          <a:ext cx="7659866" cy="6545723"/>
        </p:xfrm>
        <a:graphic>
          <a:graphicData uri="http://schemas.openxmlformats.org/drawingml/2006/table">
            <a:tbl>
              <a:tblPr firstRow="1" bandRow="1">
                <a:tableStyleId>{073A0DAA-6AF3-43AB-8588-CEC1D06C72B9}</a:tableStyleId>
              </a:tblPr>
              <a:tblGrid>
                <a:gridCol w="3921125">
                  <a:extLst>
                    <a:ext uri="{9D8B030D-6E8A-4147-A177-3AD203B41FA5}">
                      <a16:colId xmlns:a16="http://schemas.microsoft.com/office/drawing/2014/main" val="2624511200"/>
                    </a:ext>
                  </a:extLst>
                </a:gridCol>
                <a:gridCol w="3738741">
                  <a:extLst>
                    <a:ext uri="{9D8B030D-6E8A-4147-A177-3AD203B41FA5}">
                      <a16:colId xmlns:a16="http://schemas.microsoft.com/office/drawing/2014/main" val="1911376513"/>
                    </a:ext>
                  </a:extLst>
                </a:gridCol>
              </a:tblGrid>
              <a:tr h="606202">
                <a:tc>
                  <a:txBody>
                    <a:bodyPr/>
                    <a:lstStyle/>
                    <a:p>
                      <a:r>
                        <a:rPr lang="en-US"/>
                        <a:t>Crew Members</a:t>
                      </a:r>
                    </a:p>
                  </a:txBody>
                  <a:tcPr/>
                </a:tc>
                <a:tc>
                  <a:txBody>
                    <a:bodyPr/>
                    <a:lstStyle/>
                    <a:p>
                      <a:r>
                        <a:rPr lang="en-US"/>
                        <a:t>Explanations for selection</a:t>
                      </a:r>
                    </a:p>
                  </a:txBody>
                  <a:tcPr/>
                </a:tc>
                <a:extLst>
                  <a:ext uri="{0D108BD9-81ED-4DB2-BD59-A6C34878D82A}">
                    <a16:rowId xmlns:a16="http://schemas.microsoft.com/office/drawing/2014/main" val="3070511898"/>
                  </a:ext>
                </a:extLst>
              </a:tr>
              <a:tr h="848683">
                <a:tc>
                  <a:txBody>
                    <a:bodyPr/>
                    <a:lstStyle/>
                    <a:p>
                      <a:r>
                        <a:rPr lang="en-US"/>
                        <a:t>Miles Bernard</a:t>
                      </a:r>
                    </a:p>
                  </a:txBody>
                  <a:tcPr/>
                </a:tc>
                <a:tc>
                  <a:txBody>
                    <a:bodyPr/>
                    <a:lstStyle/>
                    <a:p>
                      <a:pPr marL="285750" indent="-285750">
                        <a:buFont typeface="Arial"/>
                        <a:buChar char="•"/>
                      </a:pPr>
                      <a:r>
                        <a:rPr lang="en-US"/>
                        <a:t>His health is great</a:t>
                      </a:r>
                    </a:p>
                    <a:p>
                      <a:pPr marL="285750" lvl="0" indent="-285750">
                        <a:buFont typeface="Arial"/>
                        <a:buChar char="•"/>
                      </a:pPr>
                      <a:r>
                        <a:rPr lang="en-US"/>
                        <a:t>He served the Navy</a:t>
                      </a:r>
                    </a:p>
                    <a:p>
                      <a:pPr marL="285750" lvl="0" indent="-285750">
                        <a:buFont typeface="Arial"/>
                        <a:buChar char="•"/>
                      </a:pPr>
                      <a:r>
                        <a:rPr lang="en-US"/>
                        <a:t>He has mastery of technology</a:t>
                      </a:r>
                    </a:p>
                  </a:txBody>
                  <a:tcPr/>
                </a:tc>
                <a:extLst>
                  <a:ext uri="{0D108BD9-81ED-4DB2-BD59-A6C34878D82A}">
                    <a16:rowId xmlns:a16="http://schemas.microsoft.com/office/drawing/2014/main" val="1803207252"/>
                  </a:ext>
                </a:extLst>
              </a:tr>
              <a:tr h="606202">
                <a:tc>
                  <a:txBody>
                    <a:bodyPr/>
                    <a:lstStyle/>
                    <a:p>
                      <a:pPr lvl="0">
                        <a:buNone/>
                      </a:pPr>
                      <a:r>
                        <a:rPr lang="en-US"/>
                        <a:t>Sophia Lawrence</a:t>
                      </a:r>
                    </a:p>
                  </a:txBody>
                  <a:tcPr/>
                </a:tc>
                <a:tc>
                  <a:txBody>
                    <a:bodyPr/>
                    <a:lstStyle/>
                    <a:p>
                      <a:r>
                        <a:rPr lang="en-US"/>
                        <a:t>She is a doctor who can help the injured back to full health.</a:t>
                      </a:r>
                    </a:p>
                  </a:txBody>
                  <a:tcPr/>
                </a:tc>
                <a:extLst>
                  <a:ext uri="{0D108BD9-81ED-4DB2-BD59-A6C34878D82A}">
                    <a16:rowId xmlns:a16="http://schemas.microsoft.com/office/drawing/2014/main" val="3227659279"/>
                  </a:ext>
                </a:extLst>
              </a:tr>
              <a:tr h="848683">
                <a:tc>
                  <a:txBody>
                    <a:bodyPr/>
                    <a:lstStyle/>
                    <a:p>
                      <a:r>
                        <a:rPr lang="en-US"/>
                        <a:t>Rebecca Johnson</a:t>
                      </a:r>
                    </a:p>
                  </a:txBody>
                  <a:tcPr/>
                </a:tc>
                <a:tc>
                  <a:txBody>
                    <a:bodyPr/>
                    <a:lstStyle/>
                    <a:p>
                      <a:r>
                        <a:rPr lang="en-US"/>
                        <a:t>Has a PHD in computer science so could help protect them from radiation</a:t>
                      </a:r>
                    </a:p>
                  </a:txBody>
                  <a:tcPr/>
                </a:tc>
                <a:extLst>
                  <a:ext uri="{0D108BD9-81ED-4DB2-BD59-A6C34878D82A}">
                    <a16:rowId xmlns:a16="http://schemas.microsoft.com/office/drawing/2014/main" val="2110360086"/>
                  </a:ext>
                </a:extLst>
              </a:tr>
              <a:tr h="606202">
                <a:tc>
                  <a:txBody>
                    <a:bodyPr/>
                    <a:lstStyle/>
                    <a:p>
                      <a:r>
                        <a:rPr lang="en-US"/>
                        <a:t>John Anderson</a:t>
                      </a:r>
                    </a:p>
                  </a:txBody>
                  <a:tcPr/>
                </a:tc>
                <a:tc>
                  <a:txBody>
                    <a:bodyPr/>
                    <a:lstStyle/>
                    <a:p>
                      <a:r>
                        <a:rPr lang="en-US"/>
                        <a:t>He could try to farm on mars with his 15-year experience.</a:t>
                      </a:r>
                    </a:p>
                  </a:txBody>
                  <a:tcPr/>
                </a:tc>
                <a:extLst>
                  <a:ext uri="{0D108BD9-81ED-4DB2-BD59-A6C34878D82A}">
                    <a16:rowId xmlns:a16="http://schemas.microsoft.com/office/drawing/2014/main" val="3377443405"/>
                  </a:ext>
                </a:extLst>
              </a:tr>
              <a:tr h="848683">
                <a:tc>
                  <a:txBody>
                    <a:bodyPr/>
                    <a:lstStyle/>
                    <a:p>
                      <a:r>
                        <a:rPr lang="en-US"/>
                        <a:t>Brenda Davis</a:t>
                      </a:r>
                    </a:p>
                  </a:txBody>
                  <a:tcPr/>
                </a:tc>
                <a:tc>
                  <a:txBody>
                    <a:bodyPr/>
                    <a:lstStyle/>
                    <a:p>
                      <a:r>
                        <a:rPr lang="en-US"/>
                        <a:t>Brenda is a stress coach that can help people stay calm on the rocket ship and on mars.</a:t>
                      </a:r>
                    </a:p>
                  </a:txBody>
                  <a:tcPr/>
                </a:tc>
                <a:extLst>
                  <a:ext uri="{0D108BD9-81ED-4DB2-BD59-A6C34878D82A}">
                    <a16:rowId xmlns:a16="http://schemas.microsoft.com/office/drawing/2014/main" val="1281757722"/>
                  </a:ext>
                </a:extLst>
              </a:tr>
              <a:tr h="848683">
                <a:tc>
                  <a:txBody>
                    <a:bodyPr/>
                    <a:lstStyle/>
                    <a:p>
                      <a:r>
                        <a:rPr lang="en-US"/>
                        <a:t>David </a:t>
                      </a:r>
                      <a:r>
                        <a:rPr lang="en-US" err="1"/>
                        <a:t>Greenbow</a:t>
                      </a:r>
                    </a:p>
                  </a:txBody>
                  <a:tcPr/>
                </a:tc>
                <a:tc>
                  <a:txBody>
                    <a:bodyPr/>
                    <a:lstStyle/>
                    <a:p>
                      <a:r>
                        <a:rPr lang="en-US"/>
                        <a:t>David is a chemist who can find a way to take the radiation out of perchlorate</a:t>
                      </a:r>
                    </a:p>
                  </a:txBody>
                  <a:tcPr/>
                </a:tc>
                <a:extLst>
                  <a:ext uri="{0D108BD9-81ED-4DB2-BD59-A6C34878D82A}">
                    <a16:rowId xmlns:a16="http://schemas.microsoft.com/office/drawing/2014/main" val="1294499198"/>
                  </a:ext>
                </a:extLst>
              </a:tr>
              <a:tr h="727441">
                <a:tc>
                  <a:txBody>
                    <a:bodyPr/>
                    <a:lstStyle/>
                    <a:p>
                      <a:r>
                        <a:rPr lang="en-US"/>
                        <a:t>Michael Hanson</a:t>
                      </a:r>
                      <a:endParaRPr lang="en-US" err="1"/>
                    </a:p>
                  </a:txBody>
                  <a:tcPr/>
                </a:tc>
                <a:tc>
                  <a:txBody>
                    <a:bodyPr/>
                    <a:lstStyle/>
                    <a:p>
                      <a:pPr marL="0" indent="0">
                        <a:buNone/>
                      </a:pPr>
                      <a:r>
                        <a:rPr lang="en-US"/>
                        <a:t>He is a plumber so he can help with piping</a:t>
                      </a:r>
                    </a:p>
                  </a:txBody>
                  <a:tcPr/>
                </a:tc>
                <a:extLst>
                  <a:ext uri="{0D108BD9-81ED-4DB2-BD59-A6C34878D82A}">
                    <a16:rowId xmlns:a16="http://schemas.microsoft.com/office/drawing/2014/main" val="1740988028"/>
                  </a:ext>
                </a:extLst>
              </a:tr>
            </a:tbl>
          </a:graphicData>
        </a:graphic>
      </p:graphicFrame>
    </p:spTree>
    <p:extLst>
      <p:ext uri="{BB962C8B-B14F-4D97-AF65-F5344CB8AC3E}">
        <p14:creationId xmlns:p14="http://schemas.microsoft.com/office/powerpoint/2010/main" val="38427297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E3DE-3FA1-4B53-8812-CB9577E1C75A}"/>
              </a:ext>
            </a:extLst>
          </p:cNvPr>
          <p:cNvSpPr>
            <a:spLocks noGrp="1"/>
          </p:cNvSpPr>
          <p:nvPr>
            <p:ph type="title"/>
          </p:nvPr>
        </p:nvSpPr>
        <p:spPr>
          <a:xfrm>
            <a:off x="577043" y="226700"/>
            <a:ext cx="3322912" cy="1641987"/>
          </a:xfrm>
        </p:spPr>
        <p:txBody>
          <a:bodyPr>
            <a:normAutofit/>
          </a:bodyPr>
          <a:lstStyle/>
          <a:p>
            <a:r>
              <a:rPr lang="en-US"/>
              <a:t>Miles Bernard</a:t>
            </a:r>
          </a:p>
        </p:txBody>
      </p:sp>
      <p:pic>
        <p:nvPicPr>
          <p:cNvPr id="4" name="Picture 4">
            <a:extLst>
              <a:ext uri="{FF2B5EF4-FFF2-40B4-BE49-F238E27FC236}">
                <a16:creationId xmlns:a16="http://schemas.microsoft.com/office/drawing/2014/main" id="{EE69840C-B6EC-4BF3-A19F-8334D982AA3F}"/>
              </a:ext>
            </a:extLst>
          </p:cNvPr>
          <p:cNvPicPr>
            <a:picLocks noChangeAspect="1"/>
          </p:cNvPicPr>
          <p:nvPr/>
        </p:nvPicPr>
        <p:blipFill rotWithShape="1">
          <a:blip r:embed="rId3"/>
          <a:srcRect r="18278"/>
          <a:stretch/>
        </p:blipFill>
        <p:spPr>
          <a:xfrm>
            <a:off x="4619544" y="1157386"/>
            <a:ext cx="6924756" cy="4543226"/>
          </a:xfrm>
          <a:prstGeom prst="rect">
            <a:avLst/>
          </a:prstGeom>
          <a:effectLst>
            <a:outerShdw blurRad="50800" dist="38100" dir="5400000" algn="t" rotWithShape="0">
              <a:prstClr val="black">
                <a:alpha val="43000"/>
              </a:prstClr>
            </a:outerShdw>
          </a:effectLst>
        </p:spPr>
      </p:pic>
      <p:sp>
        <p:nvSpPr>
          <p:cNvPr id="19" name="Rectangle 18">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id="{858182CF-0C1A-438B-9735-164F9485E1D3}"/>
              </a:ext>
            </a:extLst>
          </p:cNvPr>
          <p:cNvGraphicFramePr/>
          <p:nvPr>
            <p:extLst>
              <p:ext uri="{D42A27DB-BD31-4B8C-83A1-F6EECF244321}">
                <p14:modId xmlns:p14="http://schemas.microsoft.com/office/powerpoint/2010/main" val="2785921875"/>
              </p:ext>
            </p:extLst>
          </p:nvPr>
        </p:nvGraphicFramePr>
        <p:xfrm>
          <a:off x="-143054" y="1590137"/>
          <a:ext cx="4632481" cy="5391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Picture 47" descr="A close up of a person&#10;&#10;Description generated with very high confidence">
            <a:extLst>
              <a:ext uri="{FF2B5EF4-FFF2-40B4-BE49-F238E27FC236}">
                <a16:creationId xmlns:a16="http://schemas.microsoft.com/office/drawing/2014/main" id="{497AAEFF-20DE-41F0-975B-A5E0D5540073}"/>
              </a:ext>
            </a:extLst>
          </p:cNvPr>
          <p:cNvPicPr>
            <a:picLocks noChangeAspect="1"/>
          </p:cNvPicPr>
          <p:nvPr/>
        </p:nvPicPr>
        <p:blipFill>
          <a:blip r:embed="rId9"/>
          <a:stretch>
            <a:fillRect/>
          </a:stretch>
        </p:blipFill>
        <p:spPr>
          <a:xfrm rot="240000">
            <a:off x="9365058" y="1512292"/>
            <a:ext cx="1544143" cy="1548270"/>
          </a:xfrm>
          <a:prstGeom prst="rect">
            <a:avLst/>
          </a:prstGeom>
        </p:spPr>
      </p:pic>
    </p:spTree>
    <p:extLst>
      <p:ext uri="{BB962C8B-B14F-4D97-AF65-F5344CB8AC3E}">
        <p14:creationId xmlns:p14="http://schemas.microsoft.com/office/powerpoint/2010/main" val="289821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E3DE-3FA1-4B53-8812-CB9577E1C75A}"/>
              </a:ext>
            </a:extLst>
          </p:cNvPr>
          <p:cNvSpPr>
            <a:spLocks noGrp="1"/>
          </p:cNvSpPr>
          <p:nvPr>
            <p:ph type="title"/>
          </p:nvPr>
        </p:nvSpPr>
        <p:spPr>
          <a:xfrm>
            <a:off x="650669" y="629266"/>
            <a:ext cx="3330328" cy="1641986"/>
          </a:xfrm>
        </p:spPr>
        <p:txBody>
          <a:bodyPr>
            <a:normAutofit/>
          </a:bodyPr>
          <a:lstStyle/>
          <a:p>
            <a:r>
              <a:rPr lang="en-US"/>
              <a:t>Sophia Lawrence</a:t>
            </a:r>
          </a:p>
        </p:txBody>
      </p:sp>
      <p:pic>
        <p:nvPicPr>
          <p:cNvPr id="5" name="Picture 6" descr="A person standing in front of a window&#10;&#10;Description generated with very high confidence">
            <a:extLst>
              <a:ext uri="{FF2B5EF4-FFF2-40B4-BE49-F238E27FC236}">
                <a16:creationId xmlns:a16="http://schemas.microsoft.com/office/drawing/2014/main" id="{780A67FE-7AF0-4CF9-ABF0-3350424E50FB}"/>
              </a:ext>
            </a:extLst>
          </p:cNvPr>
          <p:cNvPicPr>
            <a:picLocks noChangeAspect="1"/>
          </p:cNvPicPr>
          <p:nvPr/>
        </p:nvPicPr>
        <p:blipFill rotWithShape="1">
          <a:blip r:embed="rId3"/>
          <a:srcRect l="25333" r="1082" b="-1"/>
          <a:stretch/>
        </p:blipFill>
        <p:spPr>
          <a:xfrm>
            <a:off x="4634680" y="10"/>
            <a:ext cx="7560130" cy="6857990"/>
          </a:xfrm>
          <a:prstGeom prst="rect">
            <a:avLst/>
          </a:prstGeom>
        </p:spPr>
      </p:pic>
      <p:sp>
        <p:nvSpPr>
          <p:cNvPr id="11" name="Rectangle 13">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0CED47F-CE21-45DF-8E2B-7286EC9C0C3C}"/>
              </a:ext>
            </a:extLst>
          </p:cNvPr>
          <p:cNvSpPr>
            <a:spLocks noGrp="1"/>
          </p:cNvSpPr>
          <p:nvPr>
            <p:ph idx="1"/>
          </p:nvPr>
        </p:nvSpPr>
        <p:spPr>
          <a:xfrm>
            <a:off x="650669" y="2438400"/>
            <a:ext cx="3330328" cy="3809999"/>
          </a:xfrm>
        </p:spPr>
        <p:txBody>
          <a:bodyPr vert="horz" lIns="91440" tIns="45720" rIns="91440" bIns="45720" rtlCol="0">
            <a:normAutofit/>
          </a:bodyPr>
          <a:lstStyle/>
          <a:p>
            <a:r>
              <a:rPr lang="en-US"/>
              <a:t>A doctor that could help the team when injured or burned by the sun. She could help with the moral of the team. </a:t>
            </a:r>
          </a:p>
        </p:txBody>
      </p:sp>
      <p:pic>
        <p:nvPicPr>
          <p:cNvPr id="10" name="Picture 11" descr="A close up of a person&#10;&#10;Description generated with high confidence">
            <a:extLst>
              <a:ext uri="{FF2B5EF4-FFF2-40B4-BE49-F238E27FC236}">
                <a16:creationId xmlns:a16="http://schemas.microsoft.com/office/drawing/2014/main" id="{B6A23440-44AB-4B14-8961-7A1C51045767}"/>
              </a:ext>
            </a:extLst>
          </p:cNvPr>
          <p:cNvPicPr>
            <a:picLocks noChangeAspect="1"/>
          </p:cNvPicPr>
          <p:nvPr/>
        </p:nvPicPr>
        <p:blipFill>
          <a:blip r:embed="rId4"/>
          <a:stretch>
            <a:fillRect/>
          </a:stretch>
        </p:blipFill>
        <p:spPr>
          <a:xfrm>
            <a:off x="6900145" y="630178"/>
            <a:ext cx="3165430" cy="3972131"/>
          </a:xfrm>
          <a:prstGeom prst="rect">
            <a:avLst/>
          </a:prstGeom>
        </p:spPr>
      </p:pic>
    </p:spTree>
    <p:extLst>
      <p:ext uri="{BB962C8B-B14F-4D97-AF65-F5344CB8AC3E}">
        <p14:creationId xmlns:p14="http://schemas.microsoft.com/office/powerpoint/2010/main" val="363480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ABF2-DDF2-47D5-B056-7289D6640991}"/>
              </a:ext>
            </a:extLst>
          </p:cNvPr>
          <p:cNvSpPr>
            <a:spLocks noGrp="1"/>
          </p:cNvSpPr>
          <p:nvPr>
            <p:ph type="title"/>
          </p:nvPr>
        </p:nvSpPr>
        <p:spPr>
          <a:xfrm>
            <a:off x="648930" y="629266"/>
            <a:ext cx="3322912" cy="1641987"/>
          </a:xfrm>
        </p:spPr>
        <p:txBody>
          <a:bodyPr>
            <a:normAutofit/>
          </a:bodyPr>
          <a:lstStyle/>
          <a:p>
            <a:r>
              <a:rPr lang="en-US">
                <a:ea typeface="+mj-lt"/>
                <a:cs typeface="+mj-lt"/>
              </a:rPr>
              <a:t>Rebecca Johnson</a:t>
            </a:r>
            <a:endParaRPr lang="en-US"/>
          </a:p>
        </p:txBody>
      </p:sp>
      <p:pic>
        <p:nvPicPr>
          <p:cNvPr id="4" name="Picture 4">
            <a:extLst>
              <a:ext uri="{FF2B5EF4-FFF2-40B4-BE49-F238E27FC236}">
                <a16:creationId xmlns:a16="http://schemas.microsoft.com/office/drawing/2014/main" id="{494A51D7-C44E-476C-9814-F06DA0E53F5F}"/>
              </a:ext>
            </a:extLst>
          </p:cNvPr>
          <p:cNvPicPr>
            <a:picLocks noChangeAspect="1"/>
          </p:cNvPicPr>
          <p:nvPr/>
        </p:nvPicPr>
        <p:blipFill rotWithShape="1">
          <a:blip r:embed="rId3"/>
          <a:srcRect l="16228" r="2050"/>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38CCEED-DB4A-4D88-8635-F644EC156842}"/>
              </a:ext>
            </a:extLst>
          </p:cNvPr>
          <p:cNvSpPr>
            <a:spLocks noGrp="1"/>
          </p:cNvSpPr>
          <p:nvPr>
            <p:ph idx="1"/>
          </p:nvPr>
        </p:nvSpPr>
        <p:spPr>
          <a:xfrm>
            <a:off x="647701" y="2438401"/>
            <a:ext cx="3324141" cy="3809998"/>
          </a:xfrm>
        </p:spPr>
        <p:txBody>
          <a:bodyPr vert="horz" lIns="91440" tIns="45720" rIns="91440" bIns="45720" rtlCol="0">
            <a:normAutofit/>
          </a:bodyPr>
          <a:lstStyle/>
          <a:p>
            <a:r>
              <a:rPr lang="en-US">
                <a:ea typeface="+mj-lt"/>
                <a:cs typeface="+mj-lt"/>
              </a:rPr>
              <a:t>Has a PHD in computer science so could help protect them from radiation.</a:t>
            </a:r>
          </a:p>
        </p:txBody>
      </p:sp>
      <p:pic>
        <p:nvPicPr>
          <p:cNvPr id="6" name="Picture 14" descr="A close up of a person&#10;&#10;Description generated with very high confidence">
            <a:extLst>
              <a:ext uri="{FF2B5EF4-FFF2-40B4-BE49-F238E27FC236}">
                <a16:creationId xmlns:a16="http://schemas.microsoft.com/office/drawing/2014/main" id="{352BA504-463F-4383-9198-408AEA331783}"/>
              </a:ext>
            </a:extLst>
          </p:cNvPr>
          <p:cNvPicPr>
            <a:picLocks noChangeAspect="1"/>
          </p:cNvPicPr>
          <p:nvPr/>
        </p:nvPicPr>
        <p:blipFill>
          <a:blip r:embed="rId4"/>
          <a:stretch>
            <a:fillRect/>
          </a:stretch>
        </p:blipFill>
        <p:spPr>
          <a:xfrm rot="21480000">
            <a:off x="7230601" y="1411313"/>
            <a:ext cx="1570368" cy="1579893"/>
          </a:xfrm>
          <a:prstGeom prst="rect">
            <a:avLst/>
          </a:prstGeom>
        </p:spPr>
      </p:pic>
      <p:pic>
        <p:nvPicPr>
          <p:cNvPr id="8" name="Picture 9">
            <a:extLst>
              <a:ext uri="{FF2B5EF4-FFF2-40B4-BE49-F238E27FC236}">
                <a16:creationId xmlns:a16="http://schemas.microsoft.com/office/drawing/2014/main" id="{9F51EA2E-EAEC-4DE7-9A80-D5C22FDA2903}"/>
              </a:ext>
            </a:extLst>
          </p:cNvPr>
          <p:cNvPicPr>
            <a:picLocks noChangeAspect="1"/>
          </p:cNvPicPr>
          <p:nvPr/>
        </p:nvPicPr>
        <p:blipFill>
          <a:blip r:embed="rId5"/>
          <a:stretch>
            <a:fillRect/>
          </a:stretch>
        </p:blipFill>
        <p:spPr>
          <a:xfrm rot="20520000">
            <a:off x="7775944" y="2907928"/>
            <a:ext cx="821170" cy="223693"/>
          </a:xfrm>
          <a:prstGeom prst="rect">
            <a:avLst/>
          </a:prstGeom>
        </p:spPr>
      </p:pic>
    </p:spTree>
    <p:extLst>
      <p:ext uri="{BB962C8B-B14F-4D97-AF65-F5344CB8AC3E}">
        <p14:creationId xmlns:p14="http://schemas.microsoft.com/office/powerpoint/2010/main" val="398910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2ABF2-DDF2-47D5-B056-7289D6640991}"/>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a:solidFill>
                  <a:srgbClr val="EBEBEB"/>
                </a:solidFill>
              </a:rPr>
              <a:t>John Anderson</a:t>
            </a:r>
          </a:p>
        </p:txBody>
      </p:sp>
      <p:sp>
        <p:nvSpPr>
          <p:cNvPr id="3" name="Content Placeholder 2">
            <a:extLst>
              <a:ext uri="{FF2B5EF4-FFF2-40B4-BE49-F238E27FC236}">
                <a16:creationId xmlns:a16="http://schemas.microsoft.com/office/drawing/2014/main" id="{738CCEED-DB4A-4D88-8635-F644EC156842}"/>
              </a:ext>
            </a:extLst>
          </p:cNvPr>
          <p:cNvSpPr>
            <a:spLocks noGrp="1"/>
          </p:cNvSpPr>
          <p:nvPr>
            <p:ph idx="1"/>
          </p:nvPr>
        </p:nvSpPr>
        <p:spPr>
          <a:xfrm>
            <a:off x="7973137" y="4588329"/>
            <a:ext cx="3571163" cy="1621508"/>
          </a:xfrm>
        </p:spPr>
        <p:txBody>
          <a:bodyPr vert="horz" lIns="91440" tIns="45720" rIns="91440" bIns="45720" rtlCol="0" anchor="t">
            <a:normAutofit/>
          </a:bodyPr>
          <a:lstStyle/>
          <a:p>
            <a:pPr marL="0" indent="0">
              <a:buNone/>
            </a:pPr>
            <a:r>
              <a:rPr lang="en-US" sz="1800" cap="all">
                <a:solidFill>
                  <a:schemeClr val="bg2">
                    <a:lumMod val="40000"/>
                    <a:lumOff val="60000"/>
                  </a:schemeClr>
                </a:solidFill>
              </a:rPr>
              <a:t>He could try to farm on mars with his 15-year experience.</a:t>
            </a: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erson that is standing in the grass&#10;&#10;Description generated with high confidence">
            <a:extLst>
              <a:ext uri="{FF2B5EF4-FFF2-40B4-BE49-F238E27FC236}">
                <a16:creationId xmlns:a16="http://schemas.microsoft.com/office/drawing/2014/main" id="{7706DCAB-6F4E-411F-8EB7-6831C76AD602}"/>
              </a:ext>
            </a:extLst>
          </p:cNvPr>
          <p:cNvPicPr>
            <a:picLocks noChangeAspect="1"/>
          </p:cNvPicPr>
          <p:nvPr/>
        </p:nvPicPr>
        <p:blipFill rotWithShape="1">
          <a:blip r:embed="rId7"/>
          <a:srcRect l="7349" r="17121" b="-1"/>
          <a:stretch/>
        </p:blipFill>
        <p:spPr>
          <a:xfrm>
            <a:off x="20" y="10"/>
            <a:ext cx="7759920" cy="6857991"/>
          </a:xfrm>
          <a:custGeom>
            <a:avLst/>
            <a:gdLst>
              <a:gd name="connsiteX0" fmla="*/ 0 w 7759940"/>
              <a:gd name="connsiteY0" fmla="*/ 0 h 6858001"/>
              <a:gd name="connsiteX1" fmla="*/ 1296537 w 7759940"/>
              <a:gd name="connsiteY1" fmla="*/ 0 h 6858001"/>
              <a:gd name="connsiteX2" fmla="*/ 1296537 w 7759940"/>
              <a:gd name="connsiteY2" fmla="*/ 1 h 6858001"/>
              <a:gd name="connsiteX3" fmla="*/ 6415225 w 7759940"/>
              <a:gd name="connsiteY3" fmla="*/ 1 h 6858001"/>
              <a:gd name="connsiteX4" fmla="*/ 6415225 w 7759940"/>
              <a:gd name="connsiteY4" fmla="*/ 0 h 6858001"/>
              <a:gd name="connsiteX5" fmla="*/ 7758763 w 7759940"/>
              <a:gd name="connsiteY5" fmla="*/ 0 h 6858001"/>
              <a:gd name="connsiteX6" fmla="*/ 7733718 w 7759940"/>
              <a:gd name="connsiteY6" fmla="*/ 155677 h 6858001"/>
              <a:gd name="connsiteX7" fmla="*/ 7709849 w 7759940"/>
              <a:gd name="connsiteY7" fmla="*/ 310668 h 6858001"/>
              <a:gd name="connsiteX8" fmla="*/ 7686485 w 7759940"/>
              <a:gd name="connsiteY8" fmla="*/ 466344 h 6858001"/>
              <a:gd name="connsiteX9" fmla="*/ 7666482 w 7759940"/>
              <a:gd name="connsiteY9" fmla="*/ 622707 h 6858001"/>
              <a:gd name="connsiteX10" fmla="*/ 7646311 w 7759940"/>
              <a:gd name="connsiteY10" fmla="*/ 778383 h 6858001"/>
              <a:gd name="connsiteX11" fmla="*/ 7627485 w 7759940"/>
              <a:gd name="connsiteY11" fmla="*/ 934746 h 6858001"/>
              <a:gd name="connsiteX12" fmla="*/ 7611349 w 7759940"/>
              <a:gd name="connsiteY12" fmla="*/ 1089051 h 6858001"/>
              <a:gd name="connsiteX13" fmla="*/ 7596053 w 7759940"/>
              <a:gd name="connsiteY13" fmla="*/ 1245413 h 6858001"/>
              <a:gd name="connsiteX14" fmla="*/ 7582101 w 7759940"/>
              <a:gd name="connsiteY14" fmla="*/ 1401090 h 6858001"/>
              <a:gd name="connsiteX15" fmla="*/ 7569999 w 7759940"/>
              <a:gd name="connsiteY15" fmla="*/ 1554023 h 6858001"/>
              <a:gd name="connsiteX16" fmla="*/ 7557896 w 7759940"/>
              <a:gd name="connsiteY16" fmla="*/ 1709014 h 6858001"/>
              <a:gd name="connsiteX17" fmla="*/ 7547811 w 7759940"/>
              <a:gd name="connsiteY17" fmla="*/ 1861947 h 6858001"/>
              <a:gd name="connsiteX18" fmla="*/ 7539911 w 7759940"/>
              <a:gd name="connsiteY18" fmla="*/ 2014881 h 6858001"/>
              <a:gd name="connsiteX19" fmla="*/ 7531674 w 7759940"/>
              <a:gd name="connsiteY19" fmla="*/ 2167128 h 6858001"/>
              <a:gd name="connsiteX20" fmla="*/ 7524783 w 7759940"/>
              <a:gd name="connsiteY20" fmla="*/ 2318004 h 6858001"/>
              <a:gd name="connsiteX21" fmla="*/ 7519908 w 7759940"/>
              <a:gd name="connsiteY21" fmla="*/ 2467509 h 6858001"/>
              <a:gd name="connsiteX22" fmla="*/ 7515706 w 7759940"/>
              <a:gd name="connsiteY22" fmla="*/ 2617013 h 6858001"/>
              <a:gd name="connsiteX23" fmla="*/ 7511672 w 7759940"/>
              <a:gd name="connsiteY23" fmla="*/ 2765146 h 6858001"/>
              <a:gd name="connsiteX24" fmla="*/ 7509823 w 7759940"/>
              <a:gd name="connsiteY24" fmla="*/ 2911221 h 6858001"/>
              <a:gd name="connsiteX25" fmla="*/ 7507806 w 7759940"/>
              <a:gd name="connsiteY25" fmla="*/ 3057297 h 6858001"/>
              <a:gd name="connsiteX26" fmla="*/ 7506797 w 7759940"/>
              <a:gd name="connsiteY26" fmla="*/ 3201315 h 6858001"/>
              <a:gd name="connsiteX27" fmla="*/ 7507806 w 7759940"/>
              <a:gd name="connsiteY27" fmla="*/ 3343961 h 6858001"/>
              <a:gd name="connsiteX28" fmla="*/ 7507806 w 7759940"/>
              <a:gd name="connsiteY28" fmla="*/ 3485236 h 6858001"/>
              <a:gd name="connsiteX29" fmla="*/ 7509823 w 7759940"/>
              <a:gd name="connsiteY29" fmla="*/ 3625139 h 6858001"/>
              <a:gd name="connsiteX30" fmla="*/ 7512848 w 7759940"/>
              <a:gd name="connsiteY30" fmla="*/ 3762299 h 6858001"/>
              <a:gd name="connsiteX31" fmla="*/ 7515706 w 7759940"/>
              <a:gd name="connsiteY31" fmla="*/ 3898087 h 6858001"/>
              <a:gd name="connsiteX32" fmla="*/ 7518900 w 7759940"/>
              <a:gd name="connsiteY32" fmla="*/ 4031133 h 6858001"/>
              <a:gd name="connsiteX33" fmla="*/ 7523774 w 7759940"/>
              <a:gd name="connsiteY33" fmla="*/ 4163492 h 6858001"/>
              <a:gd name="connsiteX34" fmla="*/ 7528985 w 7759940"/>
              <a:gd name="connsiteY34" fmla="*/ 4293793 h 6858001"/>
              <a:gd name="connsiteX35" fmla="*/ 7533691 w 7759940"/>
              <a:gd name="connsiteY35" fmla="*/ 4421352 h 6858001"/>
              <a:gd name="connsiteX36" fmla="*/ 7546971 w 7759940"/>
              <a:gd name="connsiteY36" fmla="*/ 4670298 h 6858001"/>
              <a:gd name="connsiteX37" fmla="*/ 7561090 w 7759940"/>
              <a:gd name="connsiteY37" fmla="*/ 4908956 h 6858001"/>
              <a:gd name="connsiteX38" fmla="*/ 7575882 w 7759940"/>
              <a:gd name="connsiteY38" fmla="*/ 5138013 h 6858001"/>
              <a:gd name="connsiteX39" fmla="*/ 7592187 w 7759940"/>
              <a:gd name="connsiteY39" fmla="*/ 5354726 h 6858001"/>
              <a:gd name="connsiteX40" fmla="*/ 7609164 w 7759940"/>
              <a:gd name="connsiteY40" fmla="*/ 5561838 h 6858001"/>
              <a:gd name="connsiteX41" fmla="*/ 7627485 w 7759940"/>
              <a:gd name="connsiteY41" fmla="*/ 5753862 h 6858001"/>
              <a:gd name="connsiteX42" fmla="*/ 7645471 w 7759940"/>
              <a:gd name="connsiteY42" fmla="*/ 5934227 h 6858001"/>
              <a:gd name="connsiteX43" fmla="*/ 7663456 w 7759940"/>
              <a:gd name="connsiteY43" fmla="*/ 6100191 h 6858001"/>
              <a:gd name="connsiteX44" fmla="*/ 7680433 w 7759940"/>
              <a:gd name="connsiteY44" fmla="*/ 6252438 h 6858001"/>
              <a:gd name="connsiteX45" fmla="*/ 7696570 w 7759940"/>
              <a:gd name="connsiteY45" fmla="*/ 6387541 h 6858001"/>
              <a:gd name="connsiteX46" fmla="*/ 7711866 w 7759940"/>
              <a:gd name="connsiteY46" fmla="*/ 6509613 h 6858001"/>
              <a:gd name="connsiteX47" fmla="*/ 7724641 w 7759940"/>
              <a:gd name="connsiteY47" fmla="*/ 6612483 h 6858001"/>
              <a:gd name="connsiteX48" fmla="*/ 7736743 w 7759940"/>
              <a:gd name="connsiteY48" fmla="*/ 6698894 h 6858001"/>
              <a:gd name="connsiteX49" fmla="*/ 7754057 w 7759940"/>
              <a:gd name="connsiteY49" fmla="*/ 6817538 h 6858001"/>
              <a:gd name="connsiteX50" fmla="*/ 7759940 w 7759940"/>
              <a:gd name="connsiteY50" fmla="*/ 6858000 h 6858001"/>
              <a:gd name="connsiteX51" fmla="*/ 6854586 w 7759940"/>
              <a:gd name="connsiteY51" fmla="*/ 6858000 h 6858001"/>
              <a:gd name="connsiteX52" fmla="*/ 6854586 w 7759940"/>
              <a:gd name="connsiteY52" fmla="*/ 6858001 h 6858001"/>
              <a:gd name="connsiteX53" fmla="*/ 764022 w 7759940"/>
              <a:gd name="connsiteY53" fmla="*/ 6858001 h 6858001"/>
              <a:gd name="connsiteX54" fmla="*/ 764022 w 7759940"/>
              <a:gd name="connsiteY54" fmla="*/ 6858000 h 6858001"/>
              <a:gd name="connsiteX55" fmla="*/ 0 w 7759940"/>
              <a:gd name="connsiteY5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9" descr="A picture containing mollusk, animal, invertebrate&#10;&#10;Description generated with very high confidence">
            <a:extLst>
              <a:ext uri="{FF2B5EF4-FFF2-40B4-BE49-F238E27FC236}">
                <a16:creationId xmlns:a16="http://schemas.microsoft.com/office/drawing/2014/main" id="{F1F26F5B-B55C-41B3-9065-403D24D2B96B}"/>
              </a:ext>
            </a:extLst>
          </p:cNvPr>
          <p:cNvPicPr>
            <a:picLocks noChangeAspect="1"/>
          </p:cNvPicPr>
          <p:nvPr/>
        </p:nvPicPr>
        <p:blipFill rotWithShape="1">
          <a:blip r:embed="rId8"/>
          <a:srcRect l="-785" t="1532" r="41201" b="6101"/>
          <a:stretch/>
        </p:blipFill>
        <p:spPr>
          <a:xfrm rot="1020000">
            <a:off x="1513785" y="2443377"/>
            <a:ext cx="708149" cy="550128"/>
          </a:xfrm>
          <a:prstGeom prst="rect">
            <a:avLst/>
          </a:prstGeom>
        </p:spPr>
      </p:pic>
    </p:spTree>
    <p:extLst>
      <p:ext uri="{BB962C8B-B14F-4D97-AF65-F5344CB8AC3E}">
        <p14:creationId xmlns:p14="http://schemas.microsoft.com/office/powerpoint/2010/main" val="39500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F2ABF2-DDF2-47D5-B056-7289D6640991}"/>
              </a:ext>
            </a:extLst>
          </p:cNvPr>
          <p:cNvSpPr>
            <a:spLocks noGrp="1"/>
          </p:cNvSpPr>
          <p:nvPr>
            <p:ph type="title"/>
          </p:nvPr>
        </p:nvSpPr>
        <p:spPr>
          <a:xfrm>
            <a:off x="8201837" y="1454963"/>
            <a:ext cx="3342462" cy="3308380"/>
          </a:xfrm>
        </p:spPr>
        <p:txBody>
          <a:bodyPr vert="horz" lIns="91440" tIns="45720" rIns="91440" bIns="45720" rtlCol="0" anchor="b">
            <a:normAutofit/>
          </a:bodyPr>
          <a:lstStyle/>
          <a:p>
            <a:r>
              <a:rPr lang="en-US" sz="6000"/>
              <a:t>Brenda Davis</a:t>
            </a:r>
          </a:p>
        </p:txBody>
      </p:sp>
      <p:sp>
        <p:nvSpPr>
          <p:cNvPr id="3" name="Content Placeholder 2">
            <a:extLst>
              <a:ext uri="{FF2B5EF4-FFF2-40B4-BE49-F238E27FC236}">
                <a16:creationId xmlns:a16="http://schemas.microsoft.com/office/drawing/2014/main" id="{738CCEED-DB4A-4D88-8635-F644EC156842}"/>
              </a:ext>
            </a:extLst>
          </p:cNvPr>
          <p:cNvSpPr>
            <a:spLocks noGrp="1"/>
          </p:cNvSpPr>
          <p:nvPr>
            <p:ph idx="1"/>
          </p:nvPr>
        </p:nvSpPr>
        <p:spPr>
          <a:xfrm>
            <a:off x="8201837" y="4763342"/>
            <a:ext cx="3342462" cy="1485055"/>
          </a:xfrm>
        </p:spPr>
        <p:txBody>
          <a:bodyPr vert="horz" lIns="91440" tIns="45720" rIns="91440" bIns="45720" rtlCol="0" anchor="t">
            <a:normAutofit/>
          </a:bodyPr>
          <a:lstStyle/>
          <a:p>
            <a:pPr marL="0" indent="0">
              <a:buNone/>
            </a:pPr>
            <a:r>
              <a:rPr lang="en-US" sz="1800" cap="all">
                <a:solidFill>
                  <a:schemeClr val="bg2">
                    <a:lumMod val="40000"/>
                    <a:lumOff val="60000"/>
                  </a:schemeClr>
                </a:solidFill>
              </a:rPr>
              <a:t>Brenda Davis is a stress coach that can help people stay calm on the rocket ship and on mars.</a:t>
            </a:r>
          </a:p>
        </p:txBody>
      </p:sp>
      <p:pic>
        <p:nvPicPr>
          <p:cNvPr id="4" name="Picture 4" descr="A person sitting in a room&#10;&#10;Description generated with very high confidence">
            <a:extLst>
              <a:ext uri="{FF2B5EF4-FFF2-40B4-BE49-F238E27FC236}">
                <a16:creationId xmlns:a16="http://schemas.microsoft.com/office/drawing/2014/main" id="{B978866F-95FF-4753-B25B-3B376DCD6868}"/>
              </a:ext>
            </a:extLst>
          </p:cNvPr>
          <p:cNvPicPr>
            <a:picLocks noChangeAspect="1"/>
          </p:cNvPicPr>
          <p:nvPr/>
        </p:nvPicPr>
        <p:blipFill rotWithShape="1">
          <a:blip r:embed="rId7"/>
          <a:srcRect l="13530" r="4494"/>
          <a:stretch/>
        </p:blipFill>
        <p:spPr>
          <a:xfrm>
            <a:off x="607848" y="609601"/>
            <a:ext cx="6946288" cy="5638797"/>
          </a:xfrm>
          <a:prstGeom prst="rect">
            <a:avLst/>
          </a:prstGeom>
          <a:effectLst>
            <a:outerShdw blurRad="50800" dist="38100" dir="5400000" algn="t" rotWithShape="0">
              <a:prstClr val="black">
                <a:alpha val="43000"/>
              </a:prstClr>
            </a:outerShdw>
          </a:effectLst>
        </p:spPr>
      </p:pic>
      <p:pic>
        <p:nvPicPr>
          <p:cNvPr id="16" name="Picture 17" descr="A close up of a person&#10;&#10;Description generated with high confidence">
            <a:extLst>
              <a:ext uri="{FF2B5EF4-FFF2-40B4-BE49-F238E27FC236}">
                <a16:creationId xmlns:a16="http://schemas.microsoft.com/office/drawing/2014/main" id="{F5E16743-B821-456E-85FA-5D6E470DFFD7}"/>
              </a:ext>
            </a:extLst>
          </p:cNvPr>
          <p:cNvPicPr>
            <a:picLocks noChangeAspect="1"/>
          </p:cNvPicPr>
          <p:nvPr/>
        </p:nvPicPr>
        <p:blipFill>
          <a:blip r:embed="rId8"/>
          <a:stretch>
            <a:fillRect/>
          </a:stretch>
        </p:blipFill>
        <p:spPr>
          <a:xfrm>
            <a:off x="5222216" y="2396706"/>
            <a:ext cx="1186850" cy="1043796"/>
          </a:xfrm>
          <a:prstGeom prst="rect">
            <a:avLst/>
          </a:prstGeom>
        </p:spPr>
      </p:pic>
    </p:spTree>
    <p:extLst>
      <p:ext uri="{BB962C8B-B14F-4D97-AF65-F5344CB8AC3E}">
        <p14:creationId xmlns:p14="http://schemas.microsoft.com/office/powerpoint/2010/main" val="11781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Mission To Mars </vt:lpstr>
      <vt:lpstr>On Mars </vt:lpstr>
      <vt:lpstr>The Mission</vt:lpstr>
      <vt:lpstr>Crew Name: Crew Test Beta </vt:lpstr>
      <vt:lpstr>Miles Bernard</vt:lpstr>
      <vt:lpstr>Sophia Lawrence</vt:lpstr>
      <vt:lpstr>Rebecca Johnson</vt:lpstr>
      <vt:lpstr>John Anderson</vt:lpstr>
      <vt:lpstr>Brenda Davis</vt:lpstr>
      <vt:lpstr>David Greenbow</vt:lpstr>
      <vt:lpstr>Michael Hanson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2020-09-02T06:01:21Z</dcterms:modified>
</cp:coreProperties>
</file>