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4" r:id="rId3"/>
    <p:sldId id="257" r:id="rId4"/>
    <p:sldId id="261" r:id="rId5"/>
    <p:sldId id="258" r:id="rId6"/>
    <p:sldId id="262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A360D-F33C-41EB-A563-54FC0859FF90}" v="2" dt="2019-08-14T16:02:01.821"/>
    <p1510:client id="{D582A6AB-3547-459D-AE8D-A51E906D3387}" v="5" dt="2019-08-14T16:07:17.202"/>
    <p1510:client id="{F21A1823-7604-493E-9806-9AA6E564048C}" v="12" dt="2019-08-14T16:10:34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71C01-875E-43C8-9AB9-9588DD2819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E31BAF-D4EB-4CFD-8883-91B4DB227F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Miles is trained </a:t>
          </a:r>
          <a:r>
            <a:rPr lang="en-US">
              <a:latin typeface="Calibri Light" panose="020F0302020204030204"/>
            </a:rPr>
            <a:t>in electronics</a:t>
          </a:r>
          <a:r>
            <a:rPr lang="en-US"/>
            <a:t> so he can help with any on board electrical issues</a:t>
          </a:r>
        </a:p>
      </dgm:t>
    </dgm:pt>
    <dgm:pt modelId="{6762826F-1865-49F0-A2DD-3CA2D08178DD}" type="parTrans" cxnId="{767F5C4B-00DB-472F-BF17-29287C62DDF7}">
      <dgm:prSet/>
      <dgm:spPr/>
      <dgm:t>
        <a:bodyPr/>
        <a:lstStyle/>
        <a:p>
          <a:endParaRPr lang="en-US"/>
        </a:p>
      </dgm:t>
    </dgm:pt>
    <dgm:pt modelId="{1FFCFE4C-7F47-496F-9BB5-2FE81D79DDF1}" type="sibTrans" cxnId="{767F5C4B-00DB-472F-BF17-29287C62DDF7}">
      <dgm:prSet/>
      <dgm:spPr/>
      <dgm:t>
        <a:bodyPr/>
        <a:lstStyle/>
        <a:p>
          <a:endParaRPr lang="en-US"/>
        </a:p>
      </dgm:t>
    </dgm:pt>
    <dgm:pt modelId="{6A002EDA-45AC-40C6-91FF-743A800A29E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He has excellent health so</a:t>
          </a:r>
          <a:r>
            <a:rPr lang="en-US">
              <a:latin typeface="Calibri Light" panose="020F0302020204030204"/>
            </a:rPr>
            <a:t> his health won't be a problem on the mission</a:t>
          </a:r>
          <a:endParaRPr lang="en-US"/>
        </a:p>
      </dgm:t>
    </dgm:pt>
    <dgm:pt modelId="{62F03B14-6B19-4CF2-A241-F34B13C2EC0E}" type="parTrans" cxnId="{B7C5059E-C5F2-4B83-A1C4-CC436925F3F4}">
      <dgm:prSet/>
      <dgm:spPr/>
      <dgm:t>
        <a:bodyPr/>
        <a:lstStyle/>
        <a:p>
          <a:endParaRPr lang="en-US"/>
        </a:p>
      </dgm:t>
    </dgm:pt>
    <dgm:pt modelId="{D4A65D6D-18B4-4269-9618-3FB334353E6D}" type="sibTrans" cxnId="{B7C5059E-C5F2-4B83-A1C4-CC436925F3F4}">
      <dgm:prSet/>
      <dgm:spPr/>
      <dgm:t>
        <a:bodyPr/>
        <a:lstStyle/>
        <a:p>
          <a:endParaRPr lang="en-US"/>
        </a:p>
      </dgm:t>
    </dgm:pt>
    <dgm:pt modelId="{4E660628-257F-49DE-A5B0-FDA7EA7E31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 is an </a:t>
          </a:r>
          <a:r>
            <a:rPr lang="en-US">
              <a:latin typeface="Calibri Light" panose="020F0302020204030204"/>
            </a:rPr>
            <a:t>optimist</a:t>
          </a:r>
          <a:r>
            <a:rPr lang="en-US"/>
            <a:t> so he will keep hopes high</a:t>
          </a:r>
          <a:r>
            <a:rPr lang="en-US">
              <a:latin typeface="Calibri Light" panose="020F0302020204030204"/>
            </a:rPr>
            <a:t> and bring people down</a:t>
          </a:r>
          <a:endParaRPr lang="en-US"/>
        </a:p>
      </dgm:t>
    </dgm:pt>
    <dgm:pt modelId="{EDE6C81A-1024-454A-83C5-83788415FE35}" type="parTrans" cxnId="{F30840F0-0639-44CD-93E8-2FC67FEF0A60}">
      <dgm:prSet/>
      <dgm:spPr/>
      <dgm:t>
        <a:bodyPr/>
        <a:lstStyle/>
        <a:p>
          <a:endParaRPr lang="en-US"/>
        </a:p>
      </dgm:t>
    </dgm:pt>
    <dgm:pt modelId="{91AD8698-2A7F-4C30-9332-AD5985CCDFD0}" type="sibTrans" cxnId="{F30840F0-0639-44CD-93E8-2FC67FEF0A60}">
      <dgm:prSet/>
      <dgm:spPr/>
      <dgm:t>
        <a:bodyPr/>
        <a:lstStyle/>
        <a:p>
          <a:endParaRPr lang="en-US"/>
        </a:p>
      </dgm:t>
    </dgm:pt>
    <dgm:pt modelId="{15B65BB1-5F3C-441C-86C1-98FF779096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 has military expertise in the Navy</a:t>
          </a:r>
          <a:r>
            <a:rPr lang="en-US">
              <a:latin typeface="Calibri Light" panose="020F0302020204030204"/>
            </a:rPr>
            <a:t>,</a:t>
          </a:r>
          <a:r>
            <a:rPr lang="en-US"/>
            <a:t> so he </a:t>
          </a:r>
          <a:r>
            <a:rPr lang="en-US">
              <a:latin typeface="Calibri Light" panose="020F0302020204030204"/>
            </a:rPr>
            <a:t>has some experience working with large modes of transportation.</a:t>
          </a:r>
          <a:endParaRPr lang="en-US"/>
        </a:p>
      </dgm:t>
    </dgm:pt>
    <dgm:pt modelId="{25F8B85D-2735-4851-858D-23FC34E4E456}" type="parTrans" cxnId="{DCCEF0D8-3FAE-4DAB-89A9-0A082A7F5E20}">
      <dgm:prSet/>
      <dgm:spPr/>
      <dgm:t>
        <a:bodyPr/>
        <a:lstStyle/>
        <a:p>
          <a:endParaRPr lang="en-US"/>
        </a:p>
      </dgm:t>
    </dgm:pt>
    <dgm:pt modelId="{A1E6D58A-8F4A-4198-868C-7448524F296A}" type="sibTrans" cxnId="{DCCEF0D8-3FAE-4DAB-89A9-0A082A7F5E20}">
      <dgm:prSet/>
      <dgm:spPr/>
      <dgm:t>
        <a:bodyPr/>
        <a:lstStyle/>
        <a:p>
          <a:endParaRPr lang="en-US"/>
        </a:p>
      </dgm:t>
    </dgm:pt>
    <dgm:pt modelId="{DE90A318-33FF-4B6B-9FE5-CD5E98A7A14D}" type="pres">
      <dgm:prSet presAssocID="{0B771C01-875E-43C8-9AB9-9588DD281977}" presName="root" presStyleCnt="0">
        <dgm:presLayoutVars>
          <dgm:dir/>
          <dgm:resizeHandles val="exact"/>
        </dgm:presLayoutVars>
      </dgm:prSet>
      <dgm:spPr/>
    </dgm:pt>
    <dgm:pt modelId="{2580F19F-5315-4B03-B10F-8B82B243A132}" type="pres">
      <dgm:prSet presAssocID="{85E31BAF-D4EB-4CFD-8883-91B4DB227F91}" presName="compNode" presStyleCnt="0"/>
      <dgm:spPr/>
    </dgm:pt>
    <dgm:pt modelId="{B8FB4628-419D-41E6-9ED3-A026FC48E6C4}" type="pres">
      <dgm:prSet presAssocID="{85E31BAF-D4EB-4CFD-8883-91B4DB227F91}" presName="bgRect" presStyleLbl="bgShp" presStyleIdx="0" presStyleCnt="4"/>
      <dgm:spPr/>
    </dgm:pt>
    <dgm:pt modelId="{9F46F4B2-E9A0-4B21-BCDD-692AD5D4805F}" type="pres">
      <dgm:prSet presAssocID="{85E31BAF-D4EB-4CFD-8883-91B4DB227F9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6FBAB112-080B-4087-AEE6-35015DECB013}" type="pres">
      <dgm:prSet presAssocID="{85E31BAF-D4EB-4CFD-8883-91B4DB227F91}" presName="spaceRect" presStyleCnt="0"/>
      <dgm:spPr/>
    </dgm:pt>
    <dgm:pt modelId="{620D07B8-D1D0-440E-8E7F-40E8E7E5E0BF}" type="pres">
      <dgm:prSet presAssocID="{85E31BAF-D4EB-4CFD-8883-91B4DB227F91}" presName="parTx" presStyleLbl="revTx" presStyleIdx="0" presStyleCnt="4">
        <dgm:presLayoutVars>
          <dgm:chMax val="0"/>
          <dgm:chPref val="0"/>
        </dgm:presLayoutVars>
      </dgm:prSet>
      <dgm:spPr/>
    </dgm:pt>
    <dgm:pt modelId="{33AAA563-8B3D-4AC8-8348-DC9189694542}" type="pres">
      <dgm:prSet presAssocID="{1FFCFE4C-7F47-496F-9BB5-2FE81D79DDF1}" presName="sibTrans" presStyleCnt="0"/>
      <dgm:spPr/>
    </dgm:pt>
    <dgm:pt modelId="{5ACCFF12-E700-4304-82C1-99AAEBE4398E}" type="pres">
      <dgm:prSet presAssocID="{6A002EDA-45AC-40C6-91FF-743A800A29E9}" presName="compNode" presStyleCnt="0"/>
      <dgm:spPr/>
    </dgm:pt>
    <dgm:pt modelId="{8204766D-AF57-40E4-8815-B881627F36DA}" type="pres">
      <dgm:prSet presAssocID="{6A002EDA-45AC-40C6-91FF-743A800A29E9}" presName="bgRect" presStyleLbl="bgShp" presStyleIdx="1" presStyleCnt="4"/>
      <dgm:spPr/>
    </dgm:pt>
    <dgm:pt modelId="{4DA10198-47F7-463C-8829-949BA9A06917}" type="pres">
      <dgm:prSet presAssocID="{6A002EDA-45AC-40C6-91FF-743A800A29E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CDC7E84-56E4-48BC-9869-DF3D6D6F6476}" type="pres">
      <dgm:prSet presAssocID="{6A002EDA-45AC-40C6-91FF-743A800A29E9}" presName="spaceRect" presStyleCnt="0"/>
      <dgm:spPr/>
    </dgm:pt>
    <dgm:pt modelId="{3E7D8A69-AE1A-41F2-80EE-01D4C3337168}" type="pres">
      <dgm:prSet presAssocID="{6A002EDA-45AC-40C6-91FF-743A800A29E9}" presName="parTx" presStyleLbl="revTx" presStyleIdx="1" presStyleCnt="4">
        <dgm:presLayoutVars>
          <dgm:chMax val="0"/>
          <dgm:chPref val="0"/>
        </dgm:presLayoutVars>
      </dgm:prSet>
      <dgm:spPr/>
    </dgm:pt>
    <dgm:pt modelId="{FBC94872-D881-457E-9F49-70F7E018DAA5}" type="pres">
      <dgm:prSet presAssocID="{D4A65D6D-18B4-4269-9618-3FB334353E6D}" presName="sibTrans" presStyleCnt="0"/>
      <dgm:spPr/>
    </dgm:pt>
    <dgm:pt modelId="{A91E2ED1-37A6-4B5E-8000-621A4D1E1A5C}" type="pres">
      <dgm:prSet presAssocID="{4E660628-257F-49DE-A5B0-FDA7EA7E3157}" presName="compNode" presStyleCnt="0"/>
      <dgm:spPr/>
    </dgm:pt>
    <dgm:pt modelId="{56A6D1C1-1654-4484-8142-B34DD435524F}" type="pres">
      <dgm:prSet presAssocID="{4E660628-257F-49DE-A5B0-FDA7EA7E3157}" presName="bgRect" presStyleLbl="bgShp" presStyleIdx="2" presStyleCnt="4"/>
      <dgm:spPr/>
    </dgm:pt>
    <dgm:pt modelId="{58A41E18-BD6D-4765-9F90-01FAAB2CBBE1}" type="pres">
      <dgm:prSet presAssocID="{4E660628-257F-49DE-A5B0-FDA7EA7E31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1061A16-C2CA-4228-A41B-F21C5EF3F994}" type="pres">
      <dgm:prSet presAssocID="{4E660628-257F-49DE-A5B0-FDA7EA7E3157}" presName="spaceRect" presStyleCnt="0"/>
      <dgm:spPr/>
    </dgm:pt>
    <dgm:pt modelId="{5084A799-9E85-485B-AC4D-C955A3E52131}" type="pres">
      <dgm:prSet presAssocID="{4E660628-257F-49DE-A5B0-FDA7EA7E3157}" presName="parTx" presStyleLbl="revTx" presStyleIdx="2" presStyleCnt="4">
        <dgm:presLayoutVars>
          <dgm:chMax val="0"/>
          <dgm:chPref val="0"/>
        </dgm:presLayoutVars>
      </dgm:prSet>
      <dgm:spPr/>
    </dgm:pt>
    <dgm:pt modelId="{35B04236-4456-43AE-9709-F2E88CAF0A17}" type="pres">
      <dgm:prSet presAssocID="{91AD8698-2A7F-4C30-9332-AD5985CCDFD0}" presName="sibTrans" presStyleCnt="0"/>
      <dgm:spPr/>
    </dgm:pt>
    <dgm:pt modelId="{21FA1F9A-60D2-49A9-87E6-DB64FA0D8120}" type="pres">
      <dgm:prSet presAssocID="{15B65BB1-5F3C-441C-86C1-98FF779096E9}" presName="compNode" presStyleCnt="0"/>
      <dgm:spPr/>
    </dgm:pt>
    <dgm:pt modelId="{77667E15-DEE9-420F-9134-C0B27591B766}" type="pres">
      <dgm:prSet presAssocID="{15B65BB1-5F3C-441C-86C1-98FF779096E9}" presName="bgRect" presStyleLbl="bgShp" presStyleIdx="3" presStyleCnt="4"/>
      <dgm:spPr/>
    </dgm:pt>
    <dgm:pt modelId="{525E5B47-C56F-4DD9-9ADB-A29EF71665CB}" type="pres">
      <dgm:prSet presAssocID="{15B65BB1-5F3C-441C-86C1-98FF779096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D830DA8F-FC0E-4FB5-95F9-905332959BFC}" type="pres">
      <dgm:prSet presAssocID="{15B65BB1-5F3C-441C-86C1-98FF779096E9}" presName="spaceRect" presStyleCnt="0"/>
      <dgm:spPr/>
    </dgm:pt>
    <dgm:pt modelId="{CC3FD8FB-937F-4408-AB43-CB5657EBE227}" type="pres">
      <dgm:prSet presAssocID="{15B65BB1-5F3C-441C-86C1-98FF779096E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A0392A-3D04-4984-AA5A-115528417A8B}" type="presOf" srcId="{4E660628-257F-49DE-A5B0-FDA7EA7E3157}" destId="{5084A799-9E85-485B-AC4D-C955A3E52131}" srcOrd="0" destOrd="0" presId="urn:microsoft.com/office/officeart/2018/2/layout/IconVerticalSolidList"/>
    <dgm:cxn modelId="{F33F9A64-BBE2-4F85-9D73-D914850D85A7}" type="presOf" srcId="{6A002EDA-45AC-40C6-91FF-743A800A29E9}" destId="{3E7D8A69-AE1A-41F2-80EE-01D4C3337168}" srcOrd="0" destOrd="0" presId="urn:microsoft.com/office/officeart/2018/2/layout/IconVerticalSolidList"/>
    <dgm:cxn modelId="{767F5C4B-00DB-472F-BF17-29287C62DDF7}" srcId="{0B771C01-875E-43C8-9AB9-9588DD281977}" destId="{85E31BAF-D4EB-4CFD-8883-91B4DB227F91}" srcOrd="0" destOrd="0" parTransId="{6762826F-1865-49F0-A2DD-3CA2D08178DD}" sibTransId="{1FFCFE4C-7F47-496F-9BB5-2FE81D79DDF1}"/>
    <dgm:cxn modelId="{B7C5059E-C5F2-4B83-A1C4-CC436925F3F4}" srcId="{0B771C01-875E-43C8-9AB9-9588DD281977}" destId="{6A002EDA-45AC-40C6-91FF-743A800A29E9}" srcOrd="1" destOrd="0" parTransId="{62F03B14-6B19-4CF2-A241-F34B13C2EC0E}" sibTransId="{D4A65D6D-18B4-4269-9618-3FB334353E6D}"/>
    <dgm:cxn modelId="{995641BA-80D3-4F18-8F08-F701E2807E95}" type="presOf" srcId="{0B771C01-875E-43C8-9AB9-9588DD281977}" destId="{DE90A318-33FF-4B6B-9FE5-CD5E98A7A14D}" srcOrd="0" destOrd="0" presId="urn:microsoft.com/office/officeart/2018/2/layout/IconVerticalSolidList"/>
    <dgm:cxn modelId="{94D093C7-C17B-4FBB-9963-90D38620E4D3}" type="presOf" srcId="{15B65BB1-5F3C-441C-86C1-98FF779096E9}" destId="{CC3FD8FB-937F-4408-AB43-CB5657EBE227}" srcOrd="0" destOrd="0" presId="urn:microsoft.com/office/officeart/2018/2/layout/IconVerticalSolidList"/>
    <dgm:cxn modelId="{CAC6CCC7-B17E-43E5-9471-E0E2C6206377}" type="presOf" srcId="{85E31BAF-D4EB-4CFD-8883-91B4DB227F91}" destId="{620D07B8-D1D0-440E-8E7F-40E8E7E5E0BF}" srcOrd="0" destOrd="0" presId="urn:microsoft.com/office/officeart/2018/2/layout/IconVerticalSolidList"/>
    <dgm:cxn modelId="{DCCEF0D8-3FAE-4DAB-89A9-0A082A7F5E20}" srcId="{0B771C01-875E-43C8-9AB9-9588DD281977}" destId="{15B65BB1-5F3C-441C-86C1-98FF779096E9}" srcOrd="3" destOrd="0" parTransId="{25F8B85D-2735-4851-858D-23FC34E4E456}" sibTransId="{A1E6D58A-8F4A-4198-868C-7448524F296A}"/>
    <dgm:cxn modelId="{F30840F0-0639-44CD-93E8-2FC67FEF0A60}" srcId="{0B771C01-875E-43C8-9AB9-9588DD281977}" destId="{4E660628-257F-49DE-A5B0-FDA7EA7E3157}" srcOrd="2" destOrd="0" parTransId="{EDE6C81A-1024-454A-83C5-83788415FE35}" sibTransId="{91AD8698-2A7F-4C30-9332-AD5985CCDFD0}"/>
    <dgm:cxn modelId="{DE3656AE-60E4-47ED-886B-40D8A31DE2F2}" type="presParOf" srcId="{DE90A318-33FF-4B6B-9FE5-CD5E98A7A14D}" destId="{2580F19F-5315-4B03-B10F-8B82B243A132}" srcOrd="0" destOrd="0" presId="urn:microsoft.com/office/officeart/2018/2/layout/IconVerticalSolidList"/>
    <dgm:cxn modelId="{5DAE542E-FBD4-4D6D-B2D5-C5738990324F}" type="presParOf" srcId="{2580F19F-5315-4B03-B10F-8B82B243A132}" destId="{B8FB4628-419D-41E6-9ED3-A026FC48E6C4}" srcOrd="0" destOrd="0" presId="urn:microsoft.com/office/officeart/2018/2/layout/IconVerticalSolidList"/>
    <dgm:cxn modelId="{70231235-1F81-42F1-B883-153264EF7710}" type="presParOf" srcId="{2580F19F-5315-4B03-B10F-8B82B243A132}" destId="{9F46F4B2-E9A0-4B21-BCDD-692AD5D4805F}" srcOrd="1" destOrd="0" presId="urn:microsoft.com/office/officeart/2018/2/layout/IconVerticalSolidList"/>
    <dgm:cxn modelId="{DA0A6203-1995-4535-B80C-392A559691A7}" type="presParOf" srcId="{2580F19F-5315-4B03-B10F-8B82B243A132}" destId="{6FBAB112-080B-4087-AEE6-35015DECB013}" srcOrd="2" destOrd="0" presId="urn:microsoft.com/office/officeart/2018/2/layout/IconVerticalSolidList"/>
    <dgm:cxn modelId="{90D8836C-F977-4F0E-82C9-D7CE8FB73D01}" type="presParOf" srcId="{2580F19F-5315-4B03-B10F-8B82B243A132}" destId="{620D07B8-D1D0-440E-8E7F-40E8E7E5E0BF}" srcOrd="3" destOrd="0" presId="urn:microsoft.com/office/officeart/2018/2/layout/IconVerticalSolidList"/>
    <dgm:cxn modelId="{589CB94C-2AD6-4232-AA95-AB24D90CF7EA}" type="presParOf" srcId="{DE90A318-33FF-4B6B-9FE5-CD5E98A7A14D}" destId="{33AAA563-8B3D-4AC8-8348-DC9189694542}" srcOrd="1" destOrd="0" presId="urn:microsoft.com/office/officeart/2018/2/layout/IconVerticalSolidList"/>
    <dgm:cxn modelId="{B926F81A-D32E-4EB2-B532-50474D334612}" type="presParOf" srcId="{DE90A318-33FF-4B6B-9FE5-CD5E98A7A14D}" destId="{5ACCFF12-E700-4304-82C1-99AAEBE4398E}" srcOrd="2" destOrd="0" presId="urn:microsoft.com/office/officeart/2018/2/layout/IconVerticalSolidList"/>
    <dgm:cxn modelId="{E79D8F61-72C0-4860-AAED-547206697621}" type="presParOf" srcId="{5ACCFF12-E700-4304-82C1-99AAEBE4398E}" destId="{8204766D-AF57-40E4-8815-B881627F36DA}" srcOrd="0" destOrd="0" presId="urn:microsoft.com/office/officeart/2018/2/layout/IconVerticalSolidList"/>
    <dgm:cxn modelId="{97778D06-55B3-493B-9AFA-681F43FFA230}" type="presParOf" srcId="{5ACCFF12-E700-4304-82C1-99AAEBE4398E}" destId="{4DA10198-47F7-463C-8829-949BA9A06917}" srcOrd="1" destOrd="0" presId="urn:microsoft.com/office/officeart/2018/2/layout/IconVerticalSolidList"/>
    <dgm:cxn modelId="{C3AB688C-B988-4045-BF7B-7B30D181C481}" type="presParOf" srcId="{5ACCFF12-E700-4304-82C1-99AAEBE4398E}" destId="{FCDC7E84-56E4-48BC-9869-DF3D6D6F6476}" srcOrd="2" destOrd="0" presId="urn:microsoft.com/office/officeart/2018/2/layout/IconVerticalSolidList"/>
    <dgm:cxn modelId="{D49D2CA2-BC08-4238-95B0-D5E67BA057D6}" type="presParOf" srcId="{5ACCFF12-E700-4304-82C1-99AAEBE4398E}" destId="{3E7D8A69-AE1A-41F2-80EE-01D4C3337168}" srcOrd="3" destOrd="0" presId="urn:microsoft.com/office/officeart/2018/2/layout/IconVerticalSolidList"/>
    <dgm:cxn modelId="{601F54A2-7685-44F5-9172-9A3131A45B62}" type="presParOf" srcId="{DE90A318-33FF-4B6B-9FE5-CD5E98A7A14D}" destId="{FBC94872-D881-457E-9F49-70F7E018DAA5}" srcOrd="3" destOrd="0" presId="urn:microsoft.com/office/officeart/2018/2/layout/IconVerticalSolidList"/>
    <dgm:cxn modelId="{16181189-5239-4772-AC65-72819E41CD69}" type="presParOf" srcId="{DE90A318-33FF-4B6B-9FE5-CD5E98A7A14D}" destId="{A91E2ED1-37A6-4B5E-8000-621A4D1E1A5C}" srcOrd="4" destOrd="0" presId="urn:microsoft.com/office/officeart/2018/2/layout/IconVerticalSolidList"/>
    <dgm:cxn modelId="{936C1B7B-CC80-4266-9681-32EAEC39D660}" type="presParOf" srcId="{A91E2ED1-37A6-4B5E-8000-621A4D1E1A5C}" destId="{56A6D1C1-1654-4484-8142-B34DD435524F}" srcOrd="0" destOrd="0" presId="urn:microsoft.com/office/officeart/2018/2/layout/IconVerticalSolidList"/>
    <dgm:cxn modelId="{DAD1E091-2761-4601-ACDD-A98BB782F357}" type="presParOf" srcId="{A91E2ED1-37A6-4B5E-8000-621A4D1E1A5C}" destId="{58A41E18-BD6D-4765-9F90-01FAAB2CBBE1}" srcOrd="1" destOrd="0" presId="urn:microsoft.com/office/officeart/2018/2/layout/IconVerticalSolidList"/>
    <dgm:cxn modelId="{7B1E7621-E573-4744-964A-C0145FDD8D2E}" type="presParOf" srcId="{A91E2ED1-37A6-4B5E-8000-621A4D1E1A5C}" destId="{61061A16-C2CA-4228-A41B-F21C5EF3F994}" srcOrd="2" destOrd="0" presId="urn:microsoft.com/office/officeart/2018/2/layout/IconVerticalSolidList"/>
    <dgm:cxn modelId="{7BA65518-798F-4F59-BBDE-4E3F75BC221E}" type="presParOf" srcId="{A91E2ED1-37A6-4B5E-8000-621A4D1E1A5C}" destId="{5084A799-9E85-485B-AC4D-C955A3E52131}" srcOrd="3" destOrd="0" presId="urn:microsoft.com/office/officeart/2018/2/layout/IconVerticalSolidList"/>
    <dgm:cxn modelId="{CC25807C-2F3E-40D6-9B51-361CCA98CC8C}" type="presParOf" srcId="{DE90A318-33FF-4B6B-9FE5-CD5E98A7A14D}" destId="{35B04236-4456-43AE-9709-F2E88CAF0A17}" srcOrd="5" destOrd="0" presId="urn:microsoft.com/office/officeart/2018/2/layout/IconVerticalSolidList"/>
    <dgm:cxn modelId="{60D729A5-084A-4DD3-A6B4-08556AA82BBD}" type="presParOf" srcId="{DE90A318-33FF-4B6B-9FE5-CD5E98A7A14D}" destId="{21FA1F9A-60D2-49A9-87E6-DB64FA0D8120}" srcOrd="6" destOrd="0" presId="urn:microsoft.com/office/officeart/2018/2/layout/IconVerticalSolidList"/>
    <dgm:cxn modelId="{A0454BB0-6B53-478E-A528-5F5DA7FFE181}" type="presParOf" srcId="{21FA1F9A-60D2-49A9-87E6-DB64FA0D8120}" destId="{77667E15-DEE9-420F-9134-C0B27591B766}" srcOrd="0" destOrd="0" presId="urn:microsoft.com/office/officeart/2018/2/layout/IconVerticalSolidList"/>
    <dgm:cxn modelId="{AF9CDB43-95C1-4CEE-BFBD-3F6E43088CDC}" type="presParOf" srcId="{21FA1F9A-60D2-49A9-87E6-DB64FA0D8120}" destId="{525E5B47-C56F-4DD9-9ADB-A29EF71665CB}" srcOrd="1" destOrd="0" presId="urn:microsoft.com/office/officeart/2018/2/layout/IconVerticalSolidList"/>
    <dgm:cxn modelId="{86B6447A-90A2-456E-985A-97D4AC15AE63}" type="presParOf" srcId="{21FA1F9A-60D2-49A9-87E6-DB64FA0D8120}" destId="{D830DA8F-FC0E-4FB5-95F9-905332959BFC}" srcOrd="2" destOrd="0" presId="urn:microsoft.com/office/officeart/2018/2/layout/IconVerticalSolidList"/>
    <dgm:cxn modelId="{537C0DE3-B1D0-45A2-A58D-886916EA4304}" type="presParOf" srcId="{21FA1F9A-60D2-49A9-87E6-DB64FA0D8120}" destId="{CC3FD8FB-937F-4408-AB43-CB5657EBE2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6EBBC-010F-4A97-A4F5-5C5D99DBC44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B6A785-345E-47DD-B247-CE5061D5B858}">
      <dgm:prSet/>
      <dgm:spPr/>
      <dgm:t>
        <a:bodyPr/>
        <a:lstStyle/>
        <a:p>
          <a:r>
            <a:rPr lang="en-US">
              <a:latin typeface="Calibri Light" panose="020F0302020204030204"/>
            </a:rPr>
            <a:t>He</a:t>
          </a:r>
          <a:r>
            <a:rPr lang="en-US"/>
            <a:t> is </a:t>
          </a:r>
          <a:r>
            <a:rPr lang="en-US">
              <a:latin typeface="Calibri Light" panose="020F0302020204030204"/>
            </a:rPr>
            <a:t>intrinsic and motivated</a:t>
          </a:r>
          <a:r>
            <a:rPr lang="en-US"/>
            <a:t> by himself, not by outside sources</a:t>
          </a:r>
        </a:p>
      </dgm:t>
    </dgm:pt>
    <dgm:pt modelId="{1B3C7D67-A124-4A91-83AA-03422F393E14}" type="parTrans" cxnId="{6EE320E4-72FE-47D2-80B7-F3788308214E}">
      <dgm:prSet/>
      <dgm:spPr/>
      <dgm:t>
        <a:bodyPr/>
        <a:lstStyle/>
        <a:p>
          <a:endParaRPr lang="en-US"/>
        </a:p>
      </dgm:t>
    </dgm:pt>
    <dgm:pt modelId="{EC8D0FA3-AAEC-43E8-9E61-8D12AD1DEBE5}" type="sibTrans" cxnId="{6EE320E4-72FE-47D2-80B7-F3788308214E}">
      <dgm:prSet/>
      <dgm:spPr/>
      <dgm:t>
        <a:bodyPr/>
        <a:lstStyle/>
        <a:p>
          <a:endParaRPr lang="en-US"/>
        </a:p>
      </dgm:t>
    </dgm:pt>
    <dgm:pt modelId="{65C849B8-E302-4377-92D2-484A0533344B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Elijah</a:t>
          </a:r>
          <a:r>
            <a:rPr lang="en-US"/>
            <a:t> has a high IQ</a:t>
          </a:r>
          <a:r>
            <a:rPr lang="en-US">
              <a:latin typeface="Calibri Light" panose="020F0302020204030204"/>
            </a:rPr>
            <a:t> and can figure things out easily</a:t>
          </a:r>
          <a:endParaRPr lang="en-US"/>
        </a:p>
      </dgm:t>
    </dgm:pt>
    <dgm:pt modelId="{4C27F10C-3CB0-4D37-BF54-200C5ECA95E3}" type="parTrans" cxnId="{5B76160A-1708-4D5D-A42F-72BF42FF91F2}">
      <dgm:prSet/>
      <dgm:spPr/>
      <dgm:t>
        <a:bodyPr/>
        <a:lstStyle/>
        <a:p>
          <a:endParaRPr lang="en-US"/>
        </a:p>
      </dgm:t>
    </dgm:pt>
    <dgm:pt modelId="{74819E71-44FB-4E04-96A2-1393C019E608}" type="sibTrans" cxnId="{5B76160A-1708-4D5D-A42F-72BF42FF91F2}">
      <dgm:prSet/>
      <dgm:spPr/>
      <dgm:t>
        <a:bodyPr/>
        <a:lstStyle/>
        <a:p>
          <a:endParaRPr lang="en-US"/>
        </a:p>
      </dgm:t>
    </dgm:pt>
    <dgm:pt modelId="{DE5FB791-B46F-48F2-A127-A77888BB6ACA}">
      <dgm:prSet/>
      <dgm:spPr/>
      <dgm:t>
        <a:bodyPr/>
        <a:lstStyle/>
        <a:p>
          <a:r>
            <a:rPr lang="en-US"/>
            <a:t>He is an optimist and has a positive outlook on life</a:t>
          </a:r>
        </a:p>
      </dgm:t>
    </dgm:pt>
    <dgm:pt modelId="{4EC72BFD-276F-49F6-AC79-5B98FB0E8BED}" type="parTrans" cxnId="{A8547628-C568-44E4-8923-895FD272D716}">
      <dgm:prSet/>
      <dgm:spPr/>
      <dgm:t>
        <a:bodyPr/>
        <a:lstStyle/>
        <a:p>
          <a:endParaRPr lang="en-US"/>
        </a:p>
      </dgm:t>
    </dgm:pt>
    <dgm:pt modelId="{B08E704C-9B76-4884-A4D8-B3F1141DA7F7}" type="sibTrans" cxnId="{A8547628-C568-44E4-8923-895FD272D716}">
      <dgm:prSet/>
      <dgm:spPr/>
      <dgm:t>
        <a:bodyPr/>
        <a:lstStyle/>
        <a:p>
          <a:endParaRPr lang="en-US"/>
        </a:p>
      </dgm:t>
    </dgm:pt>
    <dgm:pt modelId="{E9691ABA-5CC8-4B53-B118-3B2B77AFABD0}">
      <dgm:prSet/>
      <dgm:spPr/>
      <dgm:t>
        <a:bodyPr/>
        <a:lstStyle/>
        <a:p>
          <a:r>
            <a:rPr lang="en-US"/>
            <a:t>Since Elijah is young, his health is excellent </a:t>
          </a:r>
        </a:p>
      </dgm:t>
    </dgm:pt>
    <dgm:pt modelId="{9079FFF0-3769-4767-9A0E-54296C39D748}" type="parTrans" cxnId="{48A0F352-AE4C-4118-92AC-1AC3950CEE53}">
      <dgm:prSet/>
      <dgm:spPr/>
      <dgm:t>
        <a:bodyPr/>
        <a:lstStyle/>
        <a:p>
          <a:endParaRPr lang="en-US"/>
        </a:p>
      </dgm:t>
    </dgm:pt>
    <dgm:pt modelId="{1A0A9575-B719-4737-91CF-51630979C28D}" type="sibTrans" cxnId="{48A0F352-AE4C-4118-92AC-1AC3950CEE53}">
      <dgm:prSet/>
      <dgm:spPr/>
      <dgm:t>
        <a:bodyPr/>
        <a:lstStyle/>
        <a:p>
          <a:endParaRPr lang="en-US"/>
        </a:p>
      </dgm:t>
    </dgm:pt>
    <dgm:pt modelId="{41E5B05C-C142-49F0-82C8-830F2E2AA53F}" type="pres">
      <dgm:prSet presAssocID="{3586EBBC-010F-4A97-A4F5-5C5D99DBC445}" presName="diagram" presStyleCnt="0">
        <dgm:presLayoutVars>
          <dgm:dir/>
          <dgm:resizeHandles val="exact"/>
        </dgm:presLayoutVars>
      </dgm:prSet>
      <dgm:spPr/>
    </dgm:pt>
    <dgm:pt modelId="{13770D52-D80D-4802-BD3B-B3EBE9362344}" type="pres">
      <dgm:prSet presAssocID="{4FB6A785-345E-47DD-B247-CE5061D5B858}" presName="node" presStyleLbl="node1" presStyleIdx="0" presStyleCnt="4">
        <dgm:presLayoutVars>
          <dgm:bulletEnabled val="1"/>
        </dgm:presLayoutVars>
      </dgm:prSet>
      <dgm:spPr/>
    </dgm:pt>
    <dgm:pt modelId="{C71B345A-2F15-4E8D-934D-720FDD1E66E4}" type="pres">
      <dgm:prSet presAssocID="{EC8D0FA3-AAEC-43E8-9E61-8D12AD1DEBE5}" presName="sibTrans" presStyleCnt="0"/>
      <dgm:spPr/>
    </dgm:pt>
    <dgm:pt modelId="{26E3AE76-F8C9-4BD6-92F3-8C3FD02D81FA}" type="pres">
      <dgm:prSet presAssocID="{65C849B8-E302-4377-92D2-484A0533344B}" presName="node" presStyleLbl="node1" presStyleIdx="1" presStyleCnt="4">
        <dgm:presLayoutVars>
          <dgm:bulletEnabled val="1"/>
        </dgm:presLayoutVars>
      </dgm:prSet>
      <dgm:spPr/>
    </dgm:pt>
    <dgm:pt modelId="{A79F3490-4400-4F54-881F-801046408743}" type="pres">
      <dgm:prSet presAssocID="{74819E71-44FB-4E04-96A2-1393C019E608}" presName="sibTrans" presStyleCnt="0"/>
      <dgm:spPr/>
    </dgm:pt>
    <dgm:pt modelId="{3C385274-0D94-48B2-BA4F-69C226E7F74E}" type="pres">
      <dgm:prSet presAssocID="{DE5FB791-B46F-48F2-A127-A77888BB6ACA}" presName="node" presStyleLbl="node1" presStyleIdx="2" presStyleCnt="4">
        <dgm:presLayoutVars>
          <dgm:bulletEnabled val="1"/>
        </dgm:presLayoutVars>
      </dgm:prSet>
      <dgm:spPr/>
    </dgm:pt>
    <dgm:pt modelId="{8808101C-1DFF-4BBD-99B7-ABDF748F048F}" type="pres">
      <dgm:prSet presAssocID="{B08E704C-9B76-4884-A4D8-B3F1141DA7F7}" presName="sibTrans" presStyleCnt="0"/>
      <dgm:spPr/>
    </dgm:pt>
    <dgm:pt modelId="{36286E0B-E84A-417B-8EB0-F097328536F0}" type="pres">
      <dgm:prSet presAssocID="{E9691ABA-5CC8-4B53-B118-3B2B77AFABD0}" presName="node" presStyleLbl="node1" presStyleIdx="3" presStyleCnt="4">
        <dgm:presLayoutVars>
          <dgm:bulletEnabled val="1"/>
        </dgm:presLayoutVars>
      </dgm:prSet>
      <dgm:spPr/>
    </dgm:pt>
  </dgm:ptLst>
  <dgm:cxnLst>
    <dgm:cxn modelId="{5B76160A-1708-4D5D-A42F-72BF42FF91F2}" srcId="{3586EBBC-010F-4A97-A4F5-5C5D99DBC445}" destId="{65C849B8-E302-4377-92D2-484A0533344B}" srcOrd="1" destOrd="0" parTransId="{4C27F10C-3CB0-4D37-BF54-200C5ECA95E3}" sibTransId="{74819E71-44FB-4E04-96A2-1393C019E608}"/>
    <dgm:cxn modelId="{A8547628-C568-44E4-8923-895FD272D716}" srcId="{3586EBBC-010F-4A97-A4F5-5C5D99DBC445}" destId="{DE5FB791-B46F-48F2-A127-A77888BB6ACA}" srcOrd="2" destOrd="0" parTransId="{4EC72BFD-276F-49F6-AC79-5B98FB0E8BED}" sibTransId="{B08E704C-9B76-4884-A4D8-B3F1141DA7F7}"/>
    <dgm:cxn modelId="{B9A4F63C-3A7C-4916-80E1-43FD48E9912B}" type="presOf" srcId="{DE5FB791-B46F-48F2-A127-A77888BB6ACA}" destId="{3C385274-0D94-48B2-BA4F-69C226E7F74E}" srcOrd="0" destOrd="0" presId="urn:microsoft.com/office/officeart/2005/8/layout/default"/>
    <dgm:cxn modelId="{A9F6D566-AACE-4B7E-B185-759FFB50C870}" type="presOf" srcId="{E9691ABA-5CC8-4B53-B118-3B2B77AFABD0}" destId="{36286E0B-E84A-417B-8EB0-F097328536F0}" srcOrd="0" destOrd="0" presId="urn:microsoft.com/office/officeart/2005/8/layout/default"/>
    <dgm:cxn modelId="{48A0F352-AE4C-4118-92AC-1AC3950CEE53}" srcId="{3586EBBC-010F-4A97-A4F5-5C5D99DBC445}" destId="{E9691ABA-5CC8-4B53-B118-3B2B77AFABD0}" srcOrd="3" destOrd="0" parTransId="{9079FFF0-3769-4767-9A0E-54296C39D748}" sibTransId="{1A0A9575-B719-4737-91CF-51630979C28D}"/>
    <dgm:cxn modelId="{D7BADB54-D6A9-4CBD-B3D9-4964C70D7138}" type="presOf" srcId="{4FB6A785-345E-47DD-B247-CE5061D5B858}" destId="{13770D52-D80D-4802-BD3B-B3EBE9362344}" srcOrd="0" destOrd="0" presId="urn:microsoft.com/office/officeart/2005/8/layout/default"/>
    <dgm:cxn modelId="{DB06B986-2CAB-437A-AA0A-73F6525A35D8}" type="presOf" srcId="{65C849B8-E302-4377-92D2-484A0533344B}" destId="{26E3AE76-F8C9-4BD6-92F3-8C3FD02D81FA}" srcOrd="0" destOrd="0" presId="urn:microsoft.com/office/officeart/2005/8/layout/default"/>
    <dgm:cxn modelId="{4089D5AB-A360-4935-9FC0-A4BF0FB57216}" type="presOf" srcId="{3586EBBC-010F-4A97-A4F5-5C5D99DBC445}" destId="{41E5B05C-C142-49F0-82C8-830F2E2AA53F}" srcOrd="0" destOrd="0" presId="urn:microsoft.com/office/officeart/2005/8/layout/default"/>
    <dgm:cxn modelId="{6EE320E4-72FE-47D2-80B7-F3788308214E}" srcId="{3586EBBC-010F-4A97-A4F5-5C5D99DBC445}" destId="{4FB6A785-345E-47DD-B247-CE5061D5B858}" srcOrd="0" destOrd="0" parTransId="{1B3C7D67-A124-4A91-83AA-03422F393E14}" sibTransId="{EC8D0FA3-AAEC-43E8-9E61-8D12AD1DEBE5}"/>
    <dgm:cxn modelId="{67C4D464-737A-4967-9582-9C7ED0F4D4CA}" type="presParOf" srcId="{41E5B05C-C142-49F0-82C8-830F2E2AA53F}" destId="{13770D52-D80D-4802-BD3B-B3EBE9362344}" srcOrd="0" destOrd="0" presId="urn:microsoft.com/office/officeart/2005/8/layout/default"/>
    <dgm:cxn modelId="{B8A42FAE-A3AD-4846-BC44-C5BC37C9C0D0}" type="presParOf" srcId="{41E5B05C-C142-49F0-82C8-830F2E2AA53F}" destId="{C71B345A-2F15-4E8D-934D-720FDD1E66E4}" srcOrd="1" destOrd="0" presId="urn:microsoft.com/office/officeart/2005/8/layout/default"/>
    <dgm:cxn modelId="{4F2E79D9-56DF-409A-A75B-848AEE7E6856}" type="presParOf" srcId="{41E5B05C-C142-49F0-82C8-830F2E2AA53F}" destId="{26E3AE76-F8C9-4BD6-92F3-8C3FD02D81FA}" srcOrd="2" destOrd="0" presId="urn:microsoft.com/office/officeart/2005/8/layout/default"/>
    <dgm:cxn modelId="{F589CD98-BA72-42EA-BC84-877ECB59E7FD}" type="presParOf" srcId="{41E5B05C-C142-49F0-82C8-830F2E2AA53F}" destId="{A79F3490-4400-4F54-881F-801046408743}" srcOrd="3" destOrd="0" presId="urn:microsoft.com/office/officeart/2005/8/layout/default"/>
    <dgm:cxn modelId="{2F09975F-0993-45C9-9C2B-E9657109A02A}" type="presParOf" srcId="{41E5B05C-C142-49F0-82C8-830F2E2AA53F}" destId="{3C385274-0D94-48B2-BA4F-69C226E7F74E}" srcOrd="4" destOrd="0" presId="urn:microsoft.com/office/officeart/2005/8/layout/default"/>
    <dgm:cxn modelId="{DBD8B921-D3E5-4D94-842A-47E838156E89}" type="presParOf" srcId="{41E5B05C-C142-49F0-82C8-830F2E2AA53F}" destId="{8808101C-1DFF-4BBD-99B7-ABDF748F048F}" srcOrd="5" destOrd="0" presId="urn:microsoft.com/office/officeart/2005/8/layout/default"/>
    <dgm:cxn modelId="{6F589038-E6CA-4E85-8336-E6F4B6C40349}" type="presParOf" srcId="{41E5B05C-C142-49F0-82C8-830F2E2AA53F}" destId="{36286E0B-E84A-417B-8EB0-F097328536F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208B9A-7FCE-486E-BD14-A680D1C97657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BCD3EE7E-3231-4248-A1CA-64EAF12AF69D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He has good health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 meaning</a:t>
          </a:r>
          <a:r>
            <a:rPr lang="en-US" b="0" i="0" u="none" strike="noStrike" cap="none" baseline="0" noProof="0">
              <a:solidFill>
                <a:srgbClr val="010000"/>
              </a:solidFill>
              <a:latin typeface="Calibri Light"/>
              <a:cs typeface="Calibri Light"/>
            </a:rPr>
            <a:t> 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that his health will not be too much of an issue on the mission</a:t>
          </a:r>
        </a:p>
      </dgm:t>
    </dgm:pt>
    <dgm:pt modelId="{25470CB2-CD6A-4961-8671-276E91F1C10F}" type="parTrans" cxnId="{CAA53C3F-D1C4-4393-8ACE-AD7CE44BA54C}">
      <dgm:prSet/>
      <dgm:spPr/>
      <dgm:t>
        <a:bodyPr/>
        <a:lstStyle/>
        <a:p>
          <a:endParaRPr lang="en-US"/>
        </a:p>
      </dgm:t>
    </dgm:pt>
    <dgm:pt modelId="{F401EEBB-2752-40E6-A8F0-13B6FB386269}" type="sibTrans" cxnId="{CAA53C3F-D1C4-4393-8ACE-AD7CE44BA54C}">
      <dgm:prSet/>
      <dgm:spPr/>
      <dgm:t>
        <a:bodyPr/>
        <a:lstStyle/>
        <a:p>
          <a:endParaRPr lang="en-US"/>
        </a:p>
      </dgm:t>
    </dgm:pt>
    <dgm:pt modelId="{9987C66C-8794-4BF4-84F6-F6904B377BD8}">
      <dgm:prSet/>
      <dgm:spPr/>
      <dgm:t>
        <a:bodyPr/>
        <a:lstStyle/>
        <a:p>
          <a:pPr rtl="0"/>
          <a:r>
            <a:rPr lang="en-US"/>
            <a:t>He is intrinsic</a:t>
          </a:r>
          <a:r>
            <a:rPr lang="en-US">
              <a:latin typeface="Calibri Light" panose="020F0302020204030204"/>
            </a:rPr>
            <a:t> and motivated by himself, and not outside sources</a:t>
          </a:r>
          <a:endParaRPr lang="en-US"/>
        </a:p>
      </dgm:t>
    </dgm:pt>
    <dgm:pt modelId="{836DD746-922C-4B2A-9AC0-35123E791104}" type="parTrans" cxnId="{12A35326-DDF2-45B7-B9BF-77062CF52D57}">
      <dgm:prSet/>
      <dgm:spPr/>
      <dgm:t>
        <a:bodyPr/>
        <a:lstStyle/>
        <a:p>
          <a:endParaRPr lang="en-US"/>
        </a:p>
      </dgm:t>
    </dgm:pt>
    <dgm:pt modelId="{9ACEE9E3-A701-4B76-BB67-9487A9B2AC17}" type="sibTrans" cxnId="{12A35326-DDF2-45B7-B9BF-77062CF52D57}">
      <dgm:prSet/>
      <dgm:spPr/>
      <dgm:t>
        <a:bodyPr/>
        <a:lstStyle/>
        <a:p>
          <a:endParaRPr lang="en-US"/>
        </a:p>
      </dgm:t>
    </dgm:pt>
    <dgm:pt modelId="{ECD04900-6762-4B8B-8652-83CD598F676E}">
      <dgm:prSet/>
      <dgm:spPr/>
      <dgm:t>
        <a:bodyPr/>
        <a:lstStyle/>
        <a:p>
          <a:pPr rtl="0"/>
          <a:r>
            <a:rPr lang="en-US"/>
            <a:t>He is an optimist</a:t>
          </a:r>
          <a:r>
            <a:rPr lang="en-US">
              <a:latin typeface="Calibri Light" panose="020F0302020204030204"/>
            </a:rPr>
            <a:t> and won't pull people down with pessimistic values</a:t>
          </a:r>
          <a:endParaRPr lang="en-US"/>
        </a:p>
      </dgm:t>
    </dgm:pt>
    <dgm:pt modelId="{983F20EB-E032-4F5A-95EC-4AD952431B5D}" type="parTrans" cxnId="{4734815D-775B-4D8A-865E-100ADD59C8BA}">
      <dgm:prSet/>
      <dgm:spPr/>
      <dgm:t>
        <a:bodyPr/>
        <a:lstStyle/>
        <a:p>
          <a:endParaRPr lang="en-US"/>
        </a:p>
      </dgm:t>
    </dgm:pt>
    <dgm:pt modelId="{8BD7D8EC-CDD5-4711-B9FB-AD9B5925B61F}" type="sibTrans" cxnId="{4734815D-775B-4D8A-865E-100ADD59C8BA}">
      <dgm:prSet/>
      <dgm:spPr/>
      <dgm:t>
        <a:bodyPr/>
        <a:lstStyle/>
        <a:p>
          <a:endParaRPr lang="en-US"/>
        </a:p>
      </dgm:t>
    </dgm:pt>
    <dgm:pt modelId="{848BACDE-924E-40E1-835C-D6554CF2A7E3}">
      <dgm:prSet/>
      <dgm:spPr/>
      <dgm:t>
        <a:bodyPr/>
        <a:lstStyle/>
        <a:p>
          <a:pPr rtl="0"/>
          <a:r>
            <a:rPr lang="en-US"/>
            <a:t>Has business expertise could help with</a:t>
          </a:r>
          <a:r>
            <a:rPr lang="en-US">
              <a:latin typeface="Calibri Light" panose="020F0302020204030204"/>
            </a:rPr>
            <a:t> negotiations and business talks with people on Earth.</a:t>
          </a:r>
          <a:endParaRPr lang="en-US"/>
        </a:p>
      </dgm:t>
    </dgm:pt>
    <dgm:pt modelId="{89E86837-E520-4EF3-8F6A-DA70B53348C9}" type="parTrans" cxnId="{E7FDCF01-4F9A-46CA-8430-208828173EDB}">
      <dgm:prSet/>
      <dgm:spPr/>
      <dgm:t>
        <a:bodyPr/>
        <a:lstStyle/>
        <a:p>
          <a:endParaRPr lang="en-US"/>
        </a:p>
      </dgm:t>
    </dgm:pt>
    <dgm:pt modelId="{42DDB5E0-B896-4A1E-A046-F5B661D82CF4}" type="sibTrans" cxnId="{E7FDCF01-4F9A-46CA-8430-208828173EDB}">
      <dgm:prSet/>
      <dgm:spPr/>
      <dgm:t>
        <a:bodyPr/>
        <a:lstStyle/>
        <a:p>
          <a:endParaRPr lang="en-US"/>
        </a:p>
      </dgm:t>
    </dgm:pt>
    <dgm:pt modelId="{D1C719DB-8058-4339-8D20-8DD3E420AE4F}" type="pres">
      <dgm:prSet presAssocID="{C7208B9A-7FCE-486E-BD14-A680D1C97657}" presName="matrix" presStyleCnt="0">
        <dgm:presLayoutVars>
          <dgm:chMax val="1"/>
          <dgm:dir/>
          <dgm:resizeHandles val="exact"/>
        </dgm:presLayoutVars>
      </dgm:prSet>
      <dgm:spPr/>
    </dgm:pt>
    <dgm:pt modelId="{FD9F7B01-F9C6-44DD-B384-8B5277E8EEEC}" type="pres">
      <dgm:prSet presAssocID="{C7208B9A-7FCE-486E-BD14-A680D1C97657}" presName="diamond" presStyleLbl="bgShp" presStyleIdx="0" presStyleCnt="1"/>
      <dgm:spPr/>
    </dgm:pt>
    <dgm:pt modelId="{AA5DDEB2-2869-47F2-B10F-D6DA0C5A936A}" type="pres">
      <dgm:prSet presAssocID="{C7208B9A-7FCE-486E-BD14-A680D1C9765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8EB226F-A578-4A30-8130-9AAA33F34423}" type="pres">
      <dgm:prSet presAssocID="{C7208B9A-7FCE-486E-BD14-A680D1C9765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85F98A3-4A53-4C96-8631-FDEE663BDAC6}" type="pres">
      <dgm:prSet presAssocID="{C7208B9A-7FCE-486E-BD14-A680D1C9765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C8E90ED-1D2D-41F3-98CA-96D591E0BD0E}" type="pres">
      <dgm:prSet presAssocID="{C7208B9A-7FCE-486E-BD14-A680D1C9765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7FDCF01-4F9A-46CA-8430-208828173EDB}" srcId="{C7208B9A-7FCE-486E-BD14-A680D1C97657}" destId="{848BACDE-924E-40E1-835C-D6554CF2A7E3}" srcOrd="3" destOrd="0" parTransId="{89E86837-E520-4EF3-8F6A-DA70B53348C9}" sibTransId="{42DDB5E0-B896-4A1E-A046-F5B661D82CF4}"/>
    <dgm:cxn modelId="{12A35326-DDF2-45B7-B9BF-77062CF52D57}" srcId="{C7208B9A-7FCE-486E-BD14-A680D1C97657}" destId="{9987C66C-8794-4BF4-84F6-F6904B377BD8}" srcOrd="1" destOrd="0" parTransId="{836DD746-922C-4B2A-9AC0-35123E791104}" sibTransId="{9ACEE9E3-A701-4B76-BB67-9487A9B2AC17}"/>
    <dgm:cxn modelId="{7D1E152F-270B-47EF-AA8A-70DE7A998C21}" type="presOf" srcId="{C7208B9A-7FCE-486E-BD14-A680D1C97657}" destId="{D1C719DB-8058-4339-8D20-8DD3E420AE4F}" srcOrd="0" destOrd="0" presId="urn:microsoft.com/office/officeart/2005/8/layout/matrix3"/>
    <dgm:cxn modelId="{CAA53C3F-D1C4-4393-8ACE-AD7CE44BA54C}" srcId="{C7208B9A-7FCE-486E-BD14-A680D1C97657}" destId="{BCD3EE7E-3231-4248-A1CA-64EAF12AF69D}" srcOrd="0" destOrd="0" parTransId="{25470CB2-CD6A-4961-8671-276E91F1C10F}" sibTransId="{F401EEBB-2752-40E6-A8F0-13B6FB386269}"/>
    <dgm:cxn modelId="{4734815D-775B-4D8A-865E-100ADD59C8BA}" srcId="{C7208B9A-7FCE-486E-BD14-A680D1C97657}" destId="{ECD04900-6762-4B8B-8652-83CD598F676E}" srcOrd="2" destOrd="0" parTransId="{983F20EB-E032-4F5A-95EC-4AD952431B5D}" sibTransId="{8BD7D8EC-CDD5-4711-B9FB-AD9B5925B61F}"/>
    <dgm:cxn modelId="{3EE44C4E-AAE3-494D-A144-52609B95F22B}" type="presOf" srcId="{ECD04900-6762-4B8B-8652-83CD598F676E}" destId="{785F98A3-4A53-4C96-8631-FDEE663BDAC6}" srcOrd="0" destOrd="0" presId="urn:microsoft.com/office/officeart/2005/8/layout/matrix3"/>
    <dgm:cxn modelId="{03B4F74F-F487-42EF-8AFB-CFFD35D59117}" type="presOf" srcId="{BCD3EE7E-3231-4248-A1CA-64EAF12AF69D}" destId="{AA5DDEB2-2869-47F2-B10F-D6DA0C5A936A}" srcOrd="0" destOrd="0" presId="urn:microsoft.com/office/officeart/2005/8/layout/matrix3"/>
    <dgm:cxn modelId="{9E647BB8-AAEA-405D-949B-61EDB0853768}" type="presOf" srcId="{9987C66C-8794-4BF4-84F6-F6904B377BD8}" destId="{18EB226F-A578-4A30-8130-9AAA33F34423}" srcOrd="0" destOrd="0" presId="urn:microsoft.com/office/officeart/2005/8/layout/matrix3"/>
    <dgm:cxn modelId="{2261B8D4-C900-40A8-8723-81684AD44474}" type="presOf" srcId="{848BACDE-924E-40E1-835C-D6554CF2A7E3}" destId="{3C8E90ED-1D2D-41F3-98CA-96D591E0BD0E}" srcOrd="0" destOrd="0" presId="urn:microsoft.com/office/officeart/2005/8/layout/matrix3"/>
    <dgm:cxn modelId="{27C718DE-66BF-4F22-BD64-2929A339D3E1}" type="presParOf" srcId="{D1C719DB-8058-4339-8D20-8DD3E420AE4F}" destId="{FD9F7B01-F9C6-44DD-B384-8B5277E8EEEC}" srcOrd="0" destOrd="0" presId="urn:microsoft.com/office/officeart/2005/8/layout/matrix3"/>
    <dgm:cxn modelId="{460CA2D8-5067-487D-9B1E-771F88CB1686}" type="presParOf" srcId="{D1C719DB-8058-4339-8D20-8DD3E420AE4F}" destId="{AA5DDEB2-2869-47F2-B10F-D6DA0C5A936A}" srcOrd="1" destOrd="0" presId="urn:microsoft.com/office/officeart/2005/8/layout/matrix3"/>
    <dgm:cxn modelId="{D43DA265-A24F-462A-8941-30BC8F31F504}" type="presParOf" srcId="{D1C719DB-8058-4339-8D20-8DD3E420AE4F}" destId="{18EB226F-A578-4A30-8130-9AAA33F34423}" srcOrd="2" destOrd="0" presId="urn:microsoft.com/office/officeart/2005/8/layout/matrix3"/>
    <dgm:cxn modelId="{6258BDBA-AFC9-4996-8BD8-2D6BC79F6FF0}" type="presParOf" srcId="{D1C719DB-8058-4339-8D20-8DD3E420AE4F}" destId="{785F98A3-4A53-4C96-8631-FDEE663BDAC6}" srcOrd="3" destOrd="0" presId="urn:microsoft.com/office/officeart/2005/8/layout/matrix3"/>
    <dgm:cxn modelId="{B97114DC-261A-4F37-86EB-3E784D028AB0}" type="presParOf" srcId="{D1C719DB-8058-4339-8D20-8DD3E420AE4F}" destId="{3C8E90ED-1D2D-41F3-98CA-96D591E0BD0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4864D-C4D0-4D20-B868-2E51C6DF971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F2D884-5DE1-4311-B480-6BE87237D1A3}">
      <dgm:prSet/>
      <dgm:spPr/>
      <dgm:t>
        <a:bodyPr/>
        <a:lstStyle/>
        <a:p>
          <a:pPr rtl="0">
            <a:defRPr cap="all"/>
          </a:pPr>
          <a:r>
            <a:rPr lang="en-US"/>
            <a:t>Roger has excellent health</a:t>
          </a:r>
          <a:r>
            <a:rPr lang="en-US" b="0" i="0" u="none" strike="noStrike" cap="all" baseline="0" noProof="0">
              <a:latin typeface="Calibri Light"/>
              <a:cs typeface="Calibri Light"/>
            </a:rPr>
            <a:t> which</a:t>
          </a:r>
          <a:r>
            <a:rPr lang="en-US">
              <a:latin typeface="Calibri Light" panose="020F0302020204030204"/>
            </a:rPr>
            <a:t> will help</a:t>
          </a:r>
          <a:r>
            <a:rPr lang="en-US" b="0" i="0" u="none" strike="noStrike" cap="all" baseline="0" noProof="0">
              <a:latin typeface="Calibri Light"/>
              <a:cs typeface="Calibri Light"/>
            </a:rPr>
            <a:t> him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all" baseline="0" noProof="0">
              <a:latin typeface="Calibri Light"/>
              <a:cs typeface="Calibri Light"/>
            </a:rPr>
            <a:t>survive on Mars</a:t>
          </a:r>
          <a:endParaRPr lang="en-US"/>
        </a:p>
      </dgm:t>
    </dgm:pt>
    <dgm:pt modelId="{22FC7D8D-8838-401A-AE7C-3FC83E391281}" type="parTrans" cxnId="{256AB920-2914-4945-9FEA-A5C3C23582CF}">
      <dgm:prSet/>
      <dgm:spPr/>
      <dgm:t>
        <a:bodyPr/>
        <a:lstStyle/>
        <a:p>
          <a:endParaRPr lang="en-US"/>
        </a:p>
      </dgm:t>
    </dgm:pt>
    <dgm:pt modelId="{5D6E1FD5-58C0-4030-B29D-A1DF00ADE2F2}" type="sibTrans" cxnId="{256AB920-2914-4945-9FEA-A5C3C23582CF}">
      <dgm:prSet/>
      <dgm:spPr/>
      <dgm:t>
        <a:bodyPr/>
        <a:lstStyle/>
        <a:p>
          <a:endParaRPr lang="en-US"/>
        </a:p>
      </dgm:t>
    </dgm:pt>
    <dgm:pt modelId="{2C13CAD8-28DB-45D8-87DF-B91B95C50396}">
      <dgm:prSet/>
      <dgm:spPr/>
      <dgm:t>
        <a:bodyPr/>
        <a:lstStyle/>
        <a:p>
          <a:pPr rtl="0">
            <a:defRPr cap="all"/>
          </a:pPr>
          <a:r>
            <a:rPr lang="en-US">
              <a:cs typeface="Calibri Light"/>
            </a:rPr>
            <a:t>He is a high </a:t>
          </a:r>
          <a:r>
            <a:rPr lang="en-US"/>
            <a:t>school graduate</a:t>
          </a:r>
          <a:r>
            <a:rPr lang="en-US">
              <a:latin typeface="Calibri Light" panose="020F0302020204030204"/>
            </a:rPr>
            <a:t> which will help him figure things out</a:t>
          </a:r>
          <a:endParaRPr lang="en-US"/>
        </a:p>
      </dgm:t>
    </dgm:pt>
    <dgm:pt modelId="{3CA4E218-6BA3-4CB5-BAA7-59D62860B1AF}" type="parTrans" cxnId="{2D4E00B5-42ED-4638-B528-5144FC98EA64}">
      <dgm:prSet/>
      <dgm:spPr/>
      <dgm:t>
        <a:bodyPr/>
        <a:lstStyle/>
        <a:p>
          <a:endParaRPr lang="en-US"/>
        </a:p>
      </dgm:t>
    </dgm:pt>
    <dgm:pt modelId="{E66015CC-045F-466A-B598-74A8BD621DC8}" type="sibTrans" cxnId="{2D4E00B5-42ED-4638-B528-5144FC98EA64}">
      <dgm:prSet/>
      <dgm:spPr/>
      <dgm:t>
        <a:bodyPr/>
        <a:lstStyle/>
        <a:p>
          <a:endParaRPr lang="en-US"/>
        </a:p>
      </dgm:t>
    </dgm:pt>
    <dgm:pt modelId="{C1DB04DA-3F96-49D6-81EE-1A1D0C0852DC}">
      <dgm:prSet/>
      <dgm:spPr/>
      <dgm:t>
        <a:bodyPr/>
        <a:lstStyle/>
        <a:p>
          <a:pPr>
            <a:defRPr cap="all"/>
          </a:pPr>
          <a:r>
            <a:rPr lang="en-US">
              <a:cs typeface="Calibri Light"/>
            </a:rPr>
            <a:t>He has 8 </a:t>
          </a:r>
          <a:r>
            <a:rPr lang="en-US"/>
            <a:t>years on an oil rig and knows how to work with fuel</a:t>
          </a:r>
        </a:p>
      </dgm:t>
    </dgm:pt>
    <dgm:pt modelId="{B5AE9E6F-3216-4167-98C5-898EE6DBFAB5}" type="parTrans" cxnId="{D325671D-AB2A-48B1-8857-8E1F0BE5278F}">
      <dgm:prSet/>
      <dgm:spPr/>
      <dgm:t>
        <a:bodyPr/>
        <a:lstStyle/>
        <a:p>
          <a:endParaRPr lang="en-US"/>
        </a:p>
      </dgm:t>
    </dgm:pt>
    <dgm:pt modelId="{D4EAD2D1-2CF3-457A-BF28-DE4A2F7D1829}" type="sibTrans" cxnId="{D325671D-AB2A-48B1-8857-8E1F0BE5278F}">
      <dgm:prSet/>
      <dgm:spPr/>
      <dgm:t>
        <a:bodyPr/>
        <a:lstStyle/>
        <a:p>
          <a:endParaRPr lang="en-US"/>
        </a:p>
      </dgm:t>
    </dgm:pt>
    <dgm:pt modelId="{68791862-FB26-46E3-96DD-65BE3AB050B0}">
      <dgm:prSet/>
      <dgm:spPr/>
      <dgm:t>
        <a:bodyPr/>
        <a:lstStyle/>
        <a:p>
          <a:pPr>
            <a:defRPr cap="all"/>
          </a:pPr>
          <a:r>
            <a:rPr lang="en-US">
              <a:cs typeface="Calibri Light"/>
            </a:rPr>
            <a:t>He also has experience </a:t>
          </a:r>
          <a:r>
            <a:rPr lang="en-US"/>
            <a:t>with heavy machinery which means he can help operate machines.</a:t>
          </a:r>
        </a:p>
      </dgm:t>
    </dgm:pt>
    <dgm:pt modelId="{2EE67D10-93A2-49B7-9775-C68770996EBB}" type="parTrans" cxnId="{5D18D4B2-73B8-4018-BA69-21F4A67D885B}">
      <dgm:prSet/>
      <dgm:spPr/>
      <dgm:t>
        <a:bodyPr/>
        <a:lstStyle/>
        <a:p>
          <a:endParaRPr lang="en-US"/>
        </a:p>
      </dgm:t>
    </dgm:pt>
    <dgm:pt modelId="{64A24AE3-2A6E-40A1-9FC3-6CE46D587FAC}" type="sibTrans" cxnId="{5D18D4B2-73B8-4018-BA69-21F4A67D885B}">
      <dgm:prSet/>
      <dgm:spPr/>
      <dgm:t>
        <a:bodyPr/>
        <a:lstStyle/>
        <a:p>
          <a:endParaRPr lang="en-US"/>
        </a:p>
      </dgm:t>
    </dgm:pt>
    <dgm:pt modelId="{D905E23B-7166-4627-8818-1F899741976A}" type="pres">
      <dgm:prSet presAssocID="{AC14864D-C4D0-4D20-B868-2E51C6DF9715}" presName="outerComposite" presStyleCnt="0">
        <dgm:presLayoutVars>
          <dgm:chMax val="5"/>
          <dgm:dir/>
          <dgm:resizeHandles val="exact"/>
        </dgm:presLayoutVars>
      </dgm:prSet>
      <dgm:spPr/>
    </dgm:pt>
    <dgm:pt modelId="{6B2DC85D-F076-49B5-BB3E-E1A8C6BA278A}" type="pres">
      <dgm:prSet presAssocID="{AC14864D-C4D0-4D20-B868-2E51C6DF9715}" presName="dummyMaxCanvas" presStyleCnt="0">
        <dgm:presLayoutVars/>
      </dgm:prSet>
      <dgm:spPr/>
    </dgm:pt>
    <dgm:pt modelId="{5307C8A1-4DD5-426F-8BD5-C90D13BCBCAB}" type="pres">
      <dgm:prSet presAssocID="{AC14864D-C4D0-4D20-B868-2E51C6DF9715}" presName="FourNodes_1" presStyleLbl="node1" presStyleIdx="0" presStyleCnt="4">
        <dgm:presLayoutVars>
          <dgm:bulletEnabled val="1"/>
        </dgm:presLayoutVars>
      </dgm:prSet>
      <dgm:spPr/>
    </dgm:pt>
    <dgm:pt modelId="{0A86DAB4-53A1-4814-BDE2-03A5A50D669A}" type="pres">
      <dgm:prSet presAssocID="{AC14864D-C4D0-4D20-B868-2E51C6DF9715}" presName="FourNodes_2" presStyleLbl="node1" presStyleIdx="1" presStyleCnt="4">
        <dgm:presLayoutVars>
          <dgm:bulletEnabled val="1"/>
        </dgm:presLayoutVars>
      </dgm:prSet>
      <dgm:spPr/>
    </dgm:pt>
    <dgm:pt modelId="{915171A9-4ED4-4F94-819C-19E67B4C53BC}" type="pres">
      <dgm:prSet presAssocID="{AC14864D-C4D0-4D20-B868-2E51C6DF9715}" presName="FourNodes_3" presStyleLbl="node1" presStyleIdx="2" presStyleCnt="4">
        <dgm:presLayoutVars>
          <dgm:bulletEnabled val="1"/>
        </dgm:presLayoutVars>
      </dgm:prSet>
      <dgm:spPr/>
    </dgm:pt>
    <dgm:pt modelId="{473B1AA2-0801-40C2-B8CD-AE2E83CBEC82}" type="pres">
      <dgm:prSet presAssocID="{AC14864D-C4D0-4D20-B868-2E51C6DF9715}" presName="FourNodes_4" presStyleLbl="node1" presStyleIdx="3" presStyleCnt="4">
        <dgm:presLayoutVars>
          <dgm:bulletEnabled val="1"/>
        </dgm:presLayoutVars>
      </dgm:prSet>
      <dgm:spPr/>
    </dgm:pt>
    <dgm:pt modelId="{303B783F-DA8C-43B9-85B6-27DA1E362C64}" type="pres">
      <dgm:prSet presAssocID="{AC14864D-C4D0-4D20-B868-2E51C6DF9715}" presName="FourConn_1-2" presStyleLbl="fgAccFollowNode1" presStyleIdx="0" presStyleCnt="3">
        <dgm:presLayoutVars>
          <dgm:bulletEnabled val="1"/>
        </dgm:presLayoutVars>
      </dgm:prSet>
      <dgm:spPr/>
    </dgm:pt>
    <dgm:pt modelId="{4337C7DE-FCCD-43BC-B277-16FAF05125BE}" type="pres">
      <dgm:prSet presAssocID="{AC14864D-C4D0-4D20-B868-2E51C6DF9715}" presName="FourConn_2-3" presStyleLbl="fgAccFollowNode1" presStyleIdx="1" presStyleCnt="3">
        <dgm:presLayoutVars>
          <dgm:bulletEnabled val="1"/>
        </dgm:presLayoutVars>
      </dgm:prSet>
      <dgm:spPr/>
    </dgm:pt>
    <dgm:pt modelId="{B36EB80C-B2AF-464D-BCA3-943871A6228B}" type="pres">
      <dgm:prSet presAssocID="{AC14864D-C4D0-4D20-B868-2E51C6DF9715}" presName="FourConn_3-4" presStyleLbl="fgAccFollowNode1" presStyleIdx="2" presStyleCnt="3">
        <dgm:presLayoutVars>
          <dgm:bulletEnabled val="1"/>
        </dgm:presLayoutVars>
      </dgm:prSet>
      <dgm:spPr/>
    </dgm:pt>
    <dgm:pt modelId="{95FB5972-4F92-4BFF-9104-E92444BB282E}" type="pres">
      <dgm:prSet presAssocID="{AC14864D-C4D0-4D20-B868-2E51C6DF9715}" presName="FourNodes_1_text" presStyleLbl="node1" presStyleIdx="3" presStyleCnt="4">
        <dgm:presLayoutVars>
          <dgm:bulletEnabled val="1"/>
        </dgm:presLayoutVars>
      </dgm:prSet>
      <dgm:spPr/>
    </dgm:pt>
    <dgm:pt modelId="{A2B61EC1-2720-4043-91B8-0C855D29698D}" type="pres">
      <dgm:prSet presAssocID="{AC14864D-C4D0-4D20-B868-2E51C6DF9715}" presName="FourNodes_2_text" presStyleLbl="node1" presStyleIdx="3" presStyleCnt="4">
        <dgm:presLayoutVars>
          <dgm:bulletEnabled val="1"/>
        </dgm:presLayoutVars>
      </dgm:prSet>
      <dgm:spPr/>
    </dgm:pt>
    <dgm:pt modelId="{AA39D9B9-591A-424D-A9BA-0381E6C40444}" type="pres">
      <dgm:prSet presAssocID="{AC14864D-C4D0-4D20-B868-2E51C6DF9715}" presName="FourNodes_3_text" presStyleLbl="node1" presStyleIdx="3" presStyleCnt="4">
        <dgm:presLayoutVars>
          <dgm:bulletEnabled val="1"/>
        </dgm:presLayoutVars>
      </dgm:prSet>
      <dgm:spPr/>
    </dgm:pt>
    <dgm:pt modelId="{682E6397-0D43-4942-A968-C9FF1A37D14C}" type="pres">
      <dgm:prSet presAssocID="{AC14864D-C4D0-4D20-B868-2E51C6DF971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E7FBB1A-2126-4DC6-9ABA-ACF5E17EEFD5}" type="presOf" srcId="{E66015CC-045F-466A-B598-74A8BD621DC8}" destId="{4337C7DE-FCCD-43BC-B277-16FAF05125BE}" srcOrd="0" destOrd="0" presId="urn:microsoft.com/office/officeart/2005/8/layout/vProcess5"/>
    <dgm:cxn modelId="{D325671D-AB2A-48B1-8857-8E1F0BE5278F}" srcId="{AC14864D-C4D0-4D20-B868-2E51C6DF9715}" destId="{C1DB04DA-3F96-49D6-81EE-1A1D0C0852DC}" srcOrd="2" destOrd="0" parTransId="{B5AE9E6F-3216-4167-98C5-898EE6DBFAB5}" sibTransId="{D4EAD2D1-2CF3-457A-BF28-DE4A2F7D1829}"/>
    <dgm:cxn modelId="{256AB920-2914-4945-9FEA-A5C3C23582CF}" srcId="{AC14864D-C4D0-4D20-B868-2E51C6DF9715}" destId="{3DF2D884-5DE1-4311-B480-6BE87237D1A3}" srcOrd="0" destOrd="0" parTransId="{22FC7D8D-8838-401A-AE7C-3FC83E391281}" sibTransId="{5D6E1FD5-58C0-4030-B29D-A1DF00ADE2F2}"/>
    <dgm:cxn modelId="{5D09EB5D-29F8-4321-824B-E932F6537AD9}" type="presOf" srcId="{C1DB04DA-3F96-49D6-81EE-1A1D0C0852DC}" destId="{915171A9-4ED4-4F94-819C-19E67B4C53BC}" srcOrd="0" destOrd="0" presId="urn:microsoft.com/office/officeart/2005/8/layout/vProcess5"/>
    <dgm:cxn modelId="{2E5F0044-F1A0-473C-8320-3B74BEADBD61}" type="presOf" srcId="{3DF2D884-5DE1-4311-B480-6BE87237D1A3}" destId="{95FB5972-4F92-4BFF-9104-E92444BB282E}" srcOrd="1" destOrd="0" presId="urn:microsoft.com/office/officeart/2005/8/layout/vProcess5"/>
    <dgm:cxn modelId="{3085A576-DC07-433F-AE9B-FC3F21176831}" type="presOf" srcId="{68791862-FB26-46E3-96DD-65BE3AB050B0}" destId="{682E6397-0D43-4942-A968-C9FF1A37D14C}" srcOrd="1" destOrd="0" presId="urn:microsoft.com/office/officeart/2005/8/layout/vProcess5"/>
    <dgm:cxn modelId="{5D18D4B2-73B8-4018-BA69-21F4A67D885B}" srcId="{AC14864D-C4D0-4D20-B868-2E51C6DF9715}" destId="{68791862-FB26-46E3-96DD-65BE3AB050B0}" srcOrd="3" destOrd="0" parTransId="{2EE67D10-93A2-49B7-9775-C68770996EBB}" sibTransId="{64A24AE3-2A6E-40A1-9FC3-6CE46D587FAC}"/>
    <dgm:cxn modelId="{83C787B4-4610-4D71-B5D8-8243A2ADBA47}" type="presOf" srcId="{3DF2D884-5DE1-4311-B480-6BE87237D1A3}" destId="{5307C8A1-4DD5-426F-8BD5-C90D13BCBCAB}" srcOrd="0" destOrd="0" presId="urn:microsoft.com/office/officeart/2005/8/layout/vProcess5"/>
    <dgm:cxn modelId="{2D4E00B5-42ED-4638-B528-5144FC98EA64}" srcId="{AC14864D-C4D0-4D20-B868-2E51C6DF9715}" destId="{2C13CAD8-28DB-45D8-87DF-B91B95C50396}" srcOrd="1" destOrd="0" parTransId="{3CA4E218-6BA3-4CB5-BAA7-59D62860B1AF}" sibTransId="{E66015CC-045F-466A-B598-74A8BD621DC8}"/>
    <dgm:cxn modelId="{BCB82FC1-3C2F-4E55-97AC-B2AC01C73229}" type="presOf" srcId="{68791862-FB26-46E3-96DD-65BE3AB050B0}" destId="{473B1AA2-0801-40C2-B8CD-AE2E83CBEC82}" srcOrd="0" destOrd="0" presId="urn:microsoft.com/office/officeart/2005/8/layout/vProcess5"/>
    <dgm:cxn modelId="{A88679C2-F649-4421-B12A-C41FC20D2503}" type="presOf" srcId="{AC14864D-C4D0-4D20-B868-2E51C6DF9715}" destId="{D905E23B-7166-4627-8818-1F899741976A}" srcOrd="0" destOrd="0" presId="urn:microsoft.com/office/officeart/2005/8/layout/vProcess5"/>
    <dgm:cxn modelId="{CAE255CB-06C6-43CA-BCB4-47991D5D61F8}" type="presOf" srcId="{5D6E1FD5-58C0-4030-B29D-A1DF00ADE2F2}" destId="{303B783F-DA8C-43B9-85B6-27DA1E362C64}" srcOrd="0" destOrd="0" presId="urn:microsoft.com/office/officeart/2005/8/layout/vProcess5"/>
    <dgm:cxn modelId="{5CB2AECF-C7DC-4F94-BD51-AC07EB91BCB7}" type="presOf" srcId="{2C13CAD8-28DB-45D8-87DF-B91B95C50396}" destId="{0A86DAB4-53A1-4814-BDE2-03A5A50D669A}" srcOrd="0" destOrd="0" presId="urn:microsoft.com/office/officeart/2005/8/layout/vProcess5"/>
    <dgm:cxn modelId="{12D1C5E7-33AB-477A-B2AF-40AA54F1D2F1}" type="presOf" srcId="{2C13CAD8-28DB-45D8-87DF-B91B95C50396}" destId="{A2B61EC1-2720-4043-91B8-0C855D29698D}" srcOrd="1" destOrd="0" presId="urn:microsoft.com/office/officeart/2005/8/layout/vProcess5"/>
    <dgm:cxn modelId="{61D613F5-1DC8-41B1-ACCD-2FE767C02336}" type="presOf" srcId="{D4EAD2D1-2CF3-457A-BF28-DE4A2F7D1829}" destId="{B36EB80C-B2AF-464D-BCA3-943871A6228B}" srcOrd="0" destOrd="0" presId="urn:microsoft.com/office/officeart/2005/8/layout/vProcess5"/>
    <dgm:cxn modelId="{E0A0CFFE-8DDD-4DE4-BEA0-A7FF70E4B2F8}" type="presOf" srcId="{C1DB04DA-3F96-49D6-81EE-1A1D0C0852DC}" destId="{AA39D9B9-591A-424D-A9BA-0381E6C40444}" srcOrd="1" destOrd="0" presId="urn:microsoft.com/office/officeart/2005/8/layout/vProcess5"/>
    <dgm:cxn modelId="{0A78C163-4D8D-418D-A869-E08948705E91}" type="presParOf" srcId="{D905E23B-7166-4627-8818-1F899741976A}" destId="{6B2DC85D-F076-49B5-BB3E-E1A8C6BA278A}" srcOrd="0" destOrd="0" presId="urn:microsoft.com/office/officeart/2005/8/layout/vProcess5"/>
    <dgm:cxn modelId="{66440D42-336E-4D6F-B56D-809A52ED6C00}" type="presParOf" srcId="{D905E23B-7166-4627-8818-1F899741976A}" destId="{5307C8A1-4DD5-426F-8BD5-C90D13BCBCAB}" srcOrd="1" destOrd="0" presId="urn:microsoft.com/office/officeart/2005/8/layout/vProcess5"/>
    <dgm:cxn modelId="{40EE9069-13F2-4E9E-8460-E2E164D109DD}" type="presParOf" srcId="{D905E23B-7166-4627-8818-1F899741976A}" destId="{0A86DAB4-53A1-4814-BDE2-03A5A50D669A}" srcOrd="2" destOrd="0" presId="urn:microsoft.com/office/officeart/2005/8/layout/vProcess5"/>
    <dgm:cxn modelId="{7278163C-9538-409A-8767-D425D80AC606}" type="presParOf" srcId="{D905E23B-7166-4627-8818-1F899741976A}" destId="{915171A9-4ED4-4F94-819C-19E67B4C53BC}" srcOrd="3" destOrd="0" presId="urn:microsoft.com/office/officeart/2005/8/layout/vProcess5"/>
    <dgm:cxn modelId="{B0EA4C18-7284-4ED0-B5A1-841D52A92FE8}" type="presParOf" srcId="{D905E23B-7166-4627-8818-1F899741976A}" destId="{473B1AA2-0801-40C2-B8CD-AE2E83CBEC82}" srcOrd="4" destOrd="0" presId="urn:microsoft.com/office/officeart/2005/8/layout/vProcess5"/>
    <dgm:cxn modelId="{EF59F5CC-D4E3-4E94-AC27-0B2B8F22CC88}" type="presParOf" srcId="{D905E23B-7166-4627-8818-1F899741976A}" destId="{303B783F-DA8C-43B9-85B6-27DA1E362C64}" srcOrd="5" destOrd="0" presId="urn:microsoft.com/office/officeart/2005/8/layout/vProcess5"/>
    <dgm:cxn modelId="{3AEC4CF3-428A-4AE1-8189-B1409DC1C137}" type="presParOf" srcId="{D905E23B-7166-4627-8818-1F899741976A}" destId="{4337C7DE-FCCD-43BC-B277-16FAF05125BE}" srcOrd="6" destOrd="0" presId="urn:microsoft.com/office/officeart/2005/8/layout/vProcess5"/>
    <dgm:cxn modelId="{0060F875-4918-4947-AC15-55E090726608}" type="presParOf" srcId="{D905E23B-7166-4627-8818-1F899741976A}" destId="{B36EB80C-B2AF-464D-BCA3-943871A6228B}" srcOrd="7" destOrd="0" presId="urn:microsoft.com/office/officeart/2005/8/layout/vProcess5"/>
    <dgm:cxn modelId="{7A5623F6-6DB8-4C17-A80B-891DC3BDB1FE}" type="presParOf" srcId="{D905E23B-7166-4627-8818-1F899741976A}" destId="{95FB5972-4F92-4BFF-9104-E92444BB282E}" srcOrd="8" destOrd="0" presId="urn:microsoft.com/office/officeart/2005/8/layout/vProcess5"/>
    <dgm:cxn modelId="{CC5D5FCA-2B7A-4852-B8B9-0DD93AFE4D32}" type="presParOf" srcId="{D905E23B-7166-4627-8818-1F899741976A}" destId="{A2B61EC1-2720-4043-91B8-0C855D29698D}" srcOrd="9" destOrd="0" presId="urn:microsoft.com/office/officeart/2005/8/layout/vProcess5"/>
    <dgm:cxn modelId="{A667143F-9DA1-4F4B-ABF4-85B9FFCDA428}" type="presParOf" srcId="{D905E23B-7166-4627-8818-1F899741976A}" destId="{AA39D9B9-591A-424D-A9BA-0381E6C40444}" srcOrd="10" destOrd="0" presId="urn:microsoft.com/office/officeart/2005/8/layout/vProcess5"/>
    <dgm:cxn modelId="{9E632941-11C6-41A7-861B-0B0FA6C4B883}" type="presParOf" srcId="{D905E23B-7166-4627-8818-1F899741976A}" destId="{682E6397-0D43-4942-A968-C9FF1A37D14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B2C8A2-A8C8-4EE7-980B-54E2DFAF83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6F8C9F-A29D-491B-8A59-08406CD0C7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cs typeface="Calibri Light"/>
            </a:rPr>
            <a:t>Meredith </a:t>
          </a:r>
          <a:r>
            <a:rPr lang="en-US"/>
            <a:t>has excellent health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,</a:t>
          </a:r>
          <a:r>
            <a:rPr lang="en-US" b="0" i="0" u="none" strike="noStrike" cap="none" baseline="0" noProof="0">
              <a:solidFill>
                <a:srgbClr val="010000"/>
              </a:solidFill>
              <a:latin typeface="Calibri Light"/>
              <a:cs typeface="Calibri Light"/>
            </a:rPr>
            <a:t> so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 she'll most likely make the trip</a:t>
          </a:r>
        </a:p>
      </dgm:t>
    </dgm:pt>
    <dgm:pt modelId="{4860CC04-941D-4BFD-90E1-A463C69942F4}" type="parTrans" cxnId="{FF7CDF55-F3A5-4A4C-A298-3A75C2763194}">
      <dgm:prSet/>
      <dgm:spPr/>
      <dgm:t>
        <a:bodyPr/>
        <a:lstStyle/>
        <a:p>
          <a:endParaRPr lang="en-US"/>
        </a:p>
      </dgm:t>
    </dgm:pt>
    <dgm:pt modelId="{97A69123-434A-4F26-A065-C690F16054D0}" type="sibTrans" cxnId="{FF7CDF55-F3A5-4A4C-A298-3A75C2763194}">
      <dgm:prSet/>
      <dgm:spPr/>
      <dgm:t>
        <a:bodyPr/>
        <a:lstStyle/>
        <a:p>
          <a:endParaRPr lang="en-US"/>
        </a:p>
      </dgm:t>
    </dgm:pt>
    <dgm:pt modelId="{3E60E0DF-1881-439D-AF27-4876765B742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She is intrinsic</a:t>
          </a:r>
          <a:r>
            <a:rPr lang="en-US">
              <a:latin typeface="Calibri Light" panose="020F0302020204030204"/>
            </a:rPr>
            <a:t>, so she won't need others to motivate her </a:t>
          </a:r>
          <a:endParaRPr lang="en-US"/>
        </a:p>
      </dgm:t>
    </dgm:pt>
    <dgm:pt modelId="{5068DC9B-999E-411A-8C2A-CF1E5F11F583}" type="parTrans" cxnId="{6A6EC27F-5AB0-413D-9732-C61542CE8FCF}">
      <dgm:prSet/>
      <dgm:spPr/>
      <dgm:t>
        <a:bodyPr/>
        <a:lstStyle/>
        <a:p>
          <a:endParaRPr lang="en-US"/>
        </a:p>
      </dgm:t>
    </dgm:pt>
    <dgm:pt modelId="{7A86A325-C89E-4485-82E8-BACD571A47B5}" type="sibTrans" cxnId="{6A6EC27F-5AB0-413D-9732-C61542CE8FCF}">
      <dgm:prSet/>
      <dgm:spPr/>
      <dgm:t>
        <a:bodyPr/>
        <a:lstStyle/>
        <a:p>
          <a:endParaRPr lang="en-US"/>
        </a:p>
      </dgm:t>
    </dgm:pt>
    <dgm:pt modelId="{AF26E6E6-D09A-49FB-A48C-8A8F5818171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cs typeface="Calibri Light" panose="020F0302020204030204"/>
            </a:rPr>
            <a:t>She is an optimist</a:t>
          </a:r>
          <a:r>
            <a:rPr lang="en-US">
              <a:latin typeface="Calibri Light" panose="020F0302020204030204"/>
              <a:cs typeface="Calibri Light" panose="020F0302020204030204"/>
            </a:rPr>
            <a:t> ,</a:t>
          </a:r>
          <a:r>
            <a:rPr lang="en-US">
              <a:latin typeface="Calibri Light" panose="020F0302020204030204"/>
            </a:rPr>
            <a:t> so she'll keep spirits high and encourage others when down</a:t>
          </a:r>
          <a:endParaRPr lang="en-US"/>
        </a:p>
      </dgm:t>
    </dgm:pt>
    <dgm:pt modelId="{AEEF2993-2C95-42DB-8CE7-74DCCFE63937}" type="parTrans" cxnId="{6BC3C800-A0F9-42A9-8CC8-BFF6D22168FC}">
      <dgm:prSet/>
      <dgm:spPr/>
      <dgm:t>
        <a:bodyPr/>
        <a:lstStyle/>
        <a:p>
          <a:endParaRPr lang="en-US"/>
        </a:p>
      </dgm:t>
    </dgm:pt>
    <dgm:pt modelId="{6C29EC87-4291-49CE-BD2B-56D5DEF5B3D4}" type="sibTrans" cxnId="{6BC3C800-A0F9-42A9-8CC8-BFF6D22168FC}">
      <dgm:prSet/>
      <dgm:spPr/>
      <dgm:t>
        <a:bodyPr/>
        <a:lstStyle/>
        <a:p>
          <a:endParaRPr lang="en-US"/>
        </a:p>
      </dgm:t>
    </dgm:pt>
    <dgm:pt modelId="{6846B037-749F-460A-9933-7BE8057AA28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alibri Light" panose="020F0302020204030204"/>
            </a:rPr>
            <a:t>With her background in babysitting, she could help take care of Elijah</a:t>
          </a:r>
          <a:endParaRPr lang="en-US"/>
        </a:p>
      </dgm:t>
    </dgm:pt>
    <dgm:pt modelId="{666DDAD0-6812-4052-B388-35DD9F766C14}" type="parTrans" cxnId="{AC31A62E-D84D-4579-85DB-BE4551560ED1}">
      <dgm:prSet/>
      <dgm:spPr/>
      <dgm:t>
        <a:bodyPr/>
        <a:lstStyle/>
        <a:p>
          <a:endParaRPr lang="en-US"/>
        </a:p>
      </dgm:t>
    </dgm:pt>
    <dgm:pt modelId="{90428F18-DE9F-4D45-A058-1AB3AE81E623}" type="sibTrans" cxnId="{AC31A62E-D84D-4579-85DB-BE4551560ED1}">
      <dgm:prSet/>
      <dgm:spPr/>
      <dgm:t>
        <a:bodyPr/>
        <a:lstStyle/>
        <a:p>
          <a:endParaRPr lang="en-US"/>
        </a:p>
      </dgm:t>
    </dgm:pt>
    <dgm:pt modelId="{CB2C8E59-5EA8-42D9-8F26-5C4E7AAB8BDD}" type="pres">
      <dgm:prSet presAssocID="{6EB2C8A2-A8C8-4EE7-980B-54E2DFAF8324}" presName="root" presStyleCnt="0">
        <dgm:presLayoutVars>
          <dgm:dir/>
          <dgm:resizeHandles val="exact"/>
        </dgm:presLayoutVars>
      </dgm:prSet>
      <dgm:spPr/>
    </dgm:pt>
    <dgm:pt modelId="{3718116A-9178-4F14-8128-D38D13C6765C}" type="pres">
      <dgm:prSet presAssocID="{A96F8C9F-A29D-491B-8A59-08406CD0C748}" presName="compNode" presStyleCnt="0"/>
      <dgm:spPr/>
    </dgm:pt>
    <dgm:pt modelId="{912DB8BF-1B43-461B-BBA1-AF8EF57511DC}" type="pres">
      <dgm:prSet presAssocID="{A96F8C9F-A29D-491B-8A59-08406CD0C748}" presName="bgRect" presStyleLbl="bgShp" presStyleIdx="0" presStyleCnt="4"/>
      <dgm:spPr/>
    </dgm:pt>
    <dgm:pt modelId="{FA897792-1F08-495C-B643-19621170306A}" type="pres">
      <dgm:prSet presAssocID="{A96F8C9F-A29D-491B-8A59-08406CD0C7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553F690-084B-4975-B419-7B20885985C9}" type="pres">
      <dgm:prSet presAssocID="{A96F8C9F-A29D-491B-8A59-08406CD0C748}" presName="spaceRect" presStyleCnt="0"/>
      <dgm:spPr/>
    </dgm:pt>
    <dgm:pt modelId="{5380AA44-6E7F-4118-A678-CBCC430A2BAC}" type="pres">
      <dgm:prSet presAssocID="{A96F8C9F-A29D-491B-8A59-08406CD0C748}" presName="parTx" presStyleLbl="revTx" presStyleIdx="0" presStyleCnt="4">
        <dgm:presLayoutVars>
          <dgm:chMax val="0"/>
          <dgm:chPref val="0"/>
        </dgm:presLayoutVars>
      </dgm:prSet>
      <dgm:spPr/>
    </dgm:pt>
    <dgm:pt modelId="{8506C77F-7BDC-4D2E-B89E-F92D2A5137AF}" type="pres">
      <dgm:prSet presAssocID="{97A69123-434A-4F26-A065-C690F16054D0}" presName="sibTrans" presStyleCnt="0"/>
      <dgm:spPr/>
    </dgm:pt>
    <dgm:pt modelId="{4F9C0EB4-1DBB-4095-853A-33CA576890D3}" type="pres">
      <dgm:prSet presAssocID="{3E60E0DF-1881-439D-AF27-4876765B742C}" presName="compNode" presStyleCnt="0"/>
      <dgm:spPr/>
    </dgm:pt>
    <dgm:pt modelId="{16AC88D5-872D-456A-B7E0-9BEBB808FEFC}" type="pres">
      <dgm:prSet presAssocID="{3E60E0DF-1881-439D-AF27-4876765B742C}" presName="bgRect" presStyleLbl="bgShp" presStyleIdx="1" presStyleCnt="4"/>
      <dgm:spPr/>
    </dgm:pt>
    <dgm:pt modelId="{37B9167E-2740-401F-9682-BCB4596BEE76}" type="pres">
      <dgm:prSet presAssocID="{3E60E0DF-1881-439D-AF27-4876765B74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0FEB8E6F-664F-4B23-B42C-017F16915042}" type="pres">
      <dgm:prSet presAssocID="{3E60E0DF-1881-439D-AF27-4876765B742C}" presName="spaceRect" presStyleCnt="0"/>
      <dgm:spPr/>
    </dgm:pt>
    <dgm:pt modelId="{68F91175-7F96-4683-BAE5-FBDFC27EB80A}" type="pres">
      <dgm:prSet presAssocID="{3E60E0DF-1881-439D-AF27-4876765B742C}" presName="parTx" presStyleLbl="revTx" presStyleIdx="1" presStyleCnt="4">
        <dgm:presLayoutVars>
          <dgm:chMax val="0"/>
          <dgm:chPref val="0"/>
        </dgm:presLayoutVars>
      </dgm:prSet>
      <dgm:spPr/>
    </dgm:pt>
    <dgm:pt modelId="{CA71BB43-553C-44CB-AB3F-4F6AF4AE782F}" type="pres">
      <dgm:prSet presAssocID="{7A86A325-C89E-4485-82E8-BACD571A47B5}" presName="sibTrans" presStyleCnt="0"/>
      <dgm:spPr/>
    </dgm:pt>
    <dgm:pt modelId="{3430866A-FC2C-4FA6-9F7F-2ED186321676}" type="pres">
      <dgm:prSet presAssocID="{AF26E6E6-D09A-49FB-A48C-8A8F5818171B}" presName="compNode" presStyleCnt="0"/>
      <dgm:spPr/>
    </dgm:pt>
    <dgm:pt modelId="{FB990DED-0851-47EE-B68B-E5E28406F2A9}" type="pres">
      <dgm:prSet presAssocID="{AF26E6E6-D09A-49FB-A48C-8A8F5818171B}" presName="bgRect" presStyleLbl="bgShp" presStyleIdx="2" presStyleCnt="4"/>
      <dgm:spPr/>
    </dgm:pt>
    <dgm:pt modelId="{4C3ED776-9530-44AB-9F85-E658C1C0B1F3}" type="pres">
      <dgm:prSet presAssocID="{AF26E6E6-D09A-49FB-A48C-8A8F5818171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035895-E264-4268-8E35-7880F664D964}" type="pres">
      <dgm:prSet presAssocID="{AF26E6E6-D09A-49FB-A48C-8A8F5818171B}" presName="spaceRect" presStyleCnt="0"/>
      <dgm:spPr/>
    </dgm:pt>
    <dgm:pt modelId="{CD6FC708-0451-4EB7-A4BD-2F1609E68459}" type="pres">
      <dgm:prSet presAssocID="{AF26E6E6-D09A-49FB-A48C-8A8F5818171B}" presName="parTx" presStyleLbl="revTx" presStyleIdx="2" presStyleCnt="4">
        <dgm:presLayoutVars>
          <dgm:chMax val="0"/>
          <dgm:chPref val="0"/>
        </dgm:presLayoutVars>
      </dgm:prSet>
      <dgm:spPr/>
    </dgm:pt>
    <dgm:pt modelId="{51733598-465C-4A93-8998-4BBBFF3A8B36}" type="pres">
      <dgm:prSet presAssocID="{6C29EC87-4291-49CE-BD2B-56D5DEF5B3D4}" presName="sibTrans" presStyleCnt="0"/>
      <dgm:spPr/>
    </dgm:pt>
    <dgm:pt modelId="{E8C09942-5FB5-40B6-9A9B-494081FD0ED2}" type="pres">
      <dgm:prSet presAssocID="{6846B037-749F-460A-9933-7BE8057AA286}" presName="compNode" presStyleCnt="0"/>
      <dgm:spPr/>
    </dgm:pt>
    <dgm:pt modelId="{8F34BF73-F61D-4B17-A522-6B6D892C327D}" type="pres">
      <dgm:prSet presAssocID="{6846B037-749F-460A-9933-7BE8057AA286}" presName="bgRect" presStyleLbl="bgShp" presStyleIdx="3" presStyleCnt="4"/>
      <dgm:spPr/>
    </dgm:pt>
    <dgm:pt modelId="{DFC7746D-B42C-49D4-BAA8-05FB4855547F}" type="pres">
      <dgm:prSet presAssocID="{6846B037-749F-460A-9933-7BE8057AA2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 crawling"/>
        </a:ext>
      </dgm:extLst>
    </dgm:pt>
    <dgm:pt modelId="{84AC6068-062A-4B5E-B975-ED3847C371BC}" type="pres">
      <dgm:prSet presAssocID="{6846B037-749F-460A-9933-7BE8057AA286}" presName="spaceRect" presStyleCnt="0"/>
      <dgm:spPr/>
    </dgm:pt>
    <dgm:pt modelId="{248920CB-5EC1-43EB-A750-7A24AAC96A01}" type="pres">
      <dgm:prSet presAssocID="{6846B037-749F-460A-9933-7BE8057AA28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BC3C800-A0F9-42A9-8CC8-BFF6D22168FC}" srcId="{6EB2C8A2-A8C8-4EE7-980B-54E2DFAF8324}" destId="{AF26E6E6-D09A-49FB-A48C-8A8F5818171B}" srcOrd="2" destOrd="0" parTransId="{AEEF2993-2C95-42DB-8CE7-74DCCFE63937}" sibTransId="{6C29EC87-4291-49CE-BD2B-56D5DEF5B3D4}"/>
    <dgm:cxn modelId="{C63FB011-02D3-4CE7-A160-B56E1C0C8DF9}" type="presOf" srcId="{6846B037-749F-460A-9933-7BE8057AA286}" destId="{248920CB-5EC1-43EB-A750-7A24AAC96A01}" srcOrd="0" destOrd="0" presId="urn:microsoft.com/office/officeart/2018/2/layout/IconVerticalSolidList"/>
    <dgm:cxn modelId="{76FBA71B-9666-4526-A2BC-B7C8BC927018}" type="presOf" srcId="{A96F8C9F-A29D-491B-8A59-08406CD0C748}" destId="{5380AA44-6E7F-4118-A678-CBCC430A2BAC}" srcOrd="0" destOrd="0" presId="urn:microsoft.com/office/officeart/2018/2/layout/IconVerticalSolidList"/>
    <dgm:cxn modelId="{AC31A62E-D84D-4579-85DB-BE4551560ED1}" srcId="{6EB2C8A2-A8C8-4EE7-980B-54E2DFAF8324}" destId="{6846B037-749F-460A-9933-7BE8057AA286}" srcOrd="3" destOrd="0" parTransId="{666DDAD0-6812-4052-B388-35DD9F766C14}" sibTransId="{90428F18-DE9F-4D45-A058-1AB3AE81E623}"/>
    <dgm:cxn modelId="{A2A2D267-97C1-40D4-9617-6643FA4A182E}" type="presOf" srcId="{AF26E6E6-D09A-49FB-A48C-8A8F5818171B}" destId="{CD6FC708-0451-4EB7-A4BD-2F1609E68459}" srcOrd="0" destOrd="0" presId="urn:microsoft.com/office/officeart/2018/2/layout/IconVerticalSolidList"/>
    <dgm:cxn modelId="{FF7CDF55-F3A5-4A4C-A298-3A75C2763194}" srcId="{6EB2C8A2-A8C8-4EE7-980B-54E2DFAF8324}" destId="{A96F8C9F-A29D-491B-8A59-08406CD0C748}" srcOrd="0" destOrd="0" parTransId="{4860CC04-941D-4BFD-90E1-A463C69942F4}" sibTransId="{97A69123-434A-4F26-A065-C690F16054D0}"/>
    <dgm:cxn modelId="{6A6EC27F-5AB0-413D-9732-C61542CE8FCF}" srcId="{6EB2C8A2-A8C8-4EE7-980B-54E2DFAF8324}" destId="{3E60E0DF-1881-439D-AF27-4876765B742C}" srcOrd="1" destOrd="0" parTransId="{5068DC9B-999E-411A-8C2A-CF1E5F11F583}" sibTransId="{7A86A325-C89E-4485-82E8-BACD571A47B5}"/>
    <dgm:cxn modelId="{EC6E2082-CF0E-4824-A384-0535B3109959}" type="presOf" srcId="{3E60E0DF-1881-439D-AF27-4876765B742C}" destId="{68F91175-7F96-4683-BAE5-FBDFC27EB80A}" srcOrd="0" destOrd="0" presId="urn:microsoft.com/office/officeart/2018/2/layout/IconVerticalSolidList"/>
    <dgm:cxn modelId="{D939E1FE-00A9-496F-A231-D86041805438}" type="presOf" srcId="{6EB2C8A2-A8C8-4EE7-980B-54E2DFAF8324}" destId="{CB2C8E59-5EA8-42D9-8F26-5C4E7AAB8BDD}" srcOrd="0" destOrd="0" presId="urn:microsoft.com/office/officeart/2018/2/layout/IconVerticalSolidList"/>
    <dgm:cxn modelId="{48B4B635-1883-4B3B-B3DC-C470543F8011}" type="presParOf" srcId="{CB2C8E59-5EA8-42D9-8F26-5C4E7AAB8BDD}" destId="{3718116A-9178-4F14-8128-D38D13C6765C}" srcOrd="0" destOrd="0" presId="urn:microsoft.com/office/officeart/2018/2/layout/IconVerticalSolidList"/>
    <dgm:cxn modelId="{943EAB08-9BFE-468C-A814-C2100825F45F}" type="presParOf" srcId="{3718116A-9178-4F14-8128-D38D13C6765C}" destId="{912DB8BF-1B43-461B-BBA1-AF8EF57511DC}" srcOrd="0" destOrd="0" presId="urn:microsoft.com/office/officeart/2018/2/layout/IconVerticalSolidList"/>
    <dgm:cxn modelId="{344B8F2E-8F26-463D-9B2B-08ABEB02E49B}" type="presParOf" srcId="{3718116A-9178-4F14-8128-D38D13C6765C}" destId="{FA897792-1F08-495C-B643-19621170306A}" srcOrd="1" destOrd="0" presId="urn:microsoft.com/office/officeart/2018/2/layout/IconVerticalSolidList"/>
    <dgm:cxn modelId="{901A299E-D7E0-4550-93F6-B2571C10CE2F}" type="presParOf" srcId="{3718116A-9178-4F14-8128-D38D13C6765C}" destId="{8553F690-084B-4975-B419-7B20885985C9}" srcOrd="2" destOrd="0" presId="urn:microsoft.com/office/officeart/2018/2/layout/IconVerticalSolidList"/>
    <dgm:cxn modelId="{000FBB82-E4AD-4582-A1BD-FDA58C183334}" type="presParOf" srcId="{3718116A-9178-4F14-8128-D38D13C6765C}" destId="{5380AA44-6E7F-4118-A678-CBCC430A2BAC}" srcOrd="3" destOrd="0" presId="urn:microsoft.com/office/officeart/2018/2/layout/IconVerticalSolidList"/>
    <dgm:cxn modelId="{D784D19E-FDE2-4738-A7F1-BBC64E9A1795}" type="presParOf" srcId="{CB2C8E59-5EA8-42D9-8F26-5C4E7AAB8BDD}" destId="{8506C77F-7BDC-4D2E-B89E-F92D2A5137AF}" srcOrd="1" destOrd="0" presId="urn:microsoft.com/office/officeart/2018/2/layout/IconVerticalSolidList"/>
    <dgm:cxn modelId="{FB0A3C47-30DD-4636-BEF5-10FDDD7A1080}" type="presParOf" srcId="{CB2C8E59-5EA8-42D9-8F26-5C4E7AAB8BDD}" destId="{4F9C0EB4-1DBB-4095-853A-33CA576890D3}" srcOrd="2" destOrd="0" presId="urn:microsoft.com/office/officeart/2018/2/layout/IconVerticalSolidList"/>
    <dgm:cxn modelId="{E68F704F-19E8-4592-9142-30D4466ABE89}" type="presParOf" srcId="{4F9C0EB4-1DBB-4095-853A-33CA576890D3}" destId="{16AC88D5-872D-456A-B7E0-9BEBB808FEFC}" srcOrd="0" destOrd="0" presId="urn:microsoft.com/office/officeart/2018/2/layout/IconVerticalSolidList"/>
    <dgm:cxn modelId="{B3D3813F-38FC-4D2C-B78B-3B00D4F201B6}" type="presParOf" srcId="{4F9C0EB4-1DBB-4095-853A-33CA576890D3}" destId="{37B9167E-2740-401F-9682-BCB4596BEE76}" srcOrd="1" destOrd="0" presId="urn:microsoft.com/office/officeart/2018/2/layout/IconVerticalSolidList"/>
    <dgm:cxn modelId="{36AB2B5A-4A06-401F-AF0A-CE757D3BE21C}" type="presParOf" srcId="{4F9C0EB4-1DBB-4095-853A-33CA576890D3}" destId="{0FEB8E6F-664F-4B23-B42C-017F16915042}" srcOrd="2" destOrd="0" presId="urn:microsoft.com/office/officeart/2018/2/layout/IconVerticalSolidList"/>
    <dgm:cxn modelId="{F34DC2BD-C597-489E-83AB-4561054BFAB2}" type="presParOf" srcId="{4F9C0EB4-1DBB-4095-853A-33CA576890D3}" destId="{68F91175-7F96-4683-BAE5-FBDFC27EB80A}" srcOrd="3" destOrd="0" presId="urn:microsoft.com/office/officeart/2018/2/layout/IconVerticalSolidList"/>
    <dgm:cxn modelId="{C483801A-FF2E-4551-B95B-41EF4867FBA4}" type="presParOf" srcId="{CB2C8E59-5EA8-42D9-8F26-5C4E7AAB8BDD}" destId="{CA71BB43-553C-44CB-AB3F-4F6AF4AE782F}" srcOrd="3" destOrd="0" presId="urn:microsoft.com/office/officeart/2018/2/layout/IconVerticalSolidList"/>
    <dgm:cxn modelId="{4081E0BC-22EB-4128-93E6-A18DCE88C3BB}" type="presParOf" srcId="{CB2C8E59-5EA8-42D9-8F26-5C4E7AAB8BDD}" destId="{3430866A-FC2C-4FA6-9F7F-2ED186321676}" srcOrd="4" destOrd="0" presId="urn:microsoft.com/office/officeart/2018/2/layout/IconVerticalSolidList"/>
    <dgm:cxn modelId="{9A7BD61E-87E4-490F-8FE7-48E61B2DB0E7}" type="presParOf" srcId="{3430866A-FC2C-4FA6-9F7F-2ED186321676}" destId="{FB990DED-0851-47EE-B68B-E5E28406F2A9}" srcOrd="0" destOrd="0" presId="urn:microsoft.com/office/officeart/2018/2/layout/IconVerticalSolidList"/>
    <dgm:cxn modelId="{9F111EF4-60D3-4D38-9013-FE8264882444}" type="presParOf" srcId="{3430866A-FC2C-4FA6-9F7F-2ED186321676}" destId="{4C3ED776-9530-44AB-9F85-E658C1C0B1F3}" srcOrd="1" destOrd="0" presId="urn:microsoft.com/office/officeart/2018/2/layout/IconVerticalSolidList"/>
    <dgm:cxn modelId="{D599B081-9D76-4B23-8DC0-18B794BBD856}" type="presParOf" srcId="{3430866A-FC2C-4FA6-9F7F-2ED186321676}" destId="{A9035895-E264-4268-8E35-7880F664D964}" srcOrd="2" destOrd="0" presId="urn:microsoft.com/office/officeart/2018/2/layout/IconVerticalSolidList"/>
    <dgm:cxn modelId="{15BC7CBE-349B-418E-8461-703486EAE72D}" type="presParOf" srcId="{3430866A-FC2C-4FA6-9F7F-2ED186321676}" destId="{CD6FC708-0451-4EB7-A4BD-2F1609E68459}" srcOrd="3" destOrd="0" presId="urn:microsoft.com/office/officeart/2018/2/layout/IconVerticalSolidList"/>
    <dgm:cxn modelId="{DD0420FF-BFE4-4A63-8AC7-0DE0E924B789}" type="presParOf" srcId="{CB2C8E59-5EA8-42D9-8F26-5C4E7AAB8BDD}" destId="{51733598-465C-4A93-8998-4BBBFF3A8B36}" srcOrd="5" destOrd="0" presId="urn:microsoft.com/office/officeart/2018/2/layout/IconVerticalSolidList"/>
    <dgm:cxn modelId="{00D97E1B-F428-40DA-8B7F-EE9D8312FBA3}" type="presParOf" srcId="{CB2C8E59-5EA8-42D9-8F26-5C4E7AAB8BDD}" destId="{E8C09942-5FB5-40B6-9A9B-494081FD0ED2}" srcOrd="6" destOrd="0" presId="urn:microsoft.com/office/officeart/2018/2/layout/IconVerticalSolidList"/>
    <dgm:cxn modelId="{D25AE91D-F630-42F9-A5C1-0935C4F856D7}" type="presParOf" srcId="{E8C09942-5FB5-40B6-9A9B-494081FD0ED2}" destId="{8F34BF73-F61D-4B17-A522-6B6D892C327D}" srcOrd="0" destOrd="0" presId="urn:microsoft.com/office/officeart/2018/2/layout/IconVerticalSolidList"/>
    <dgm:cxn modelId="{7F7F1DF9-D3A5-41A9-BA0D-B077092FB770}" type="presParOf" srcId="{E8C09942-5FB5-40B6-9A9B-494081FD0ED2}" destId="{DFC7746D-B42C-49D4-BAA8-05FB4855547F}" srcOrd="1" destOrd="0" presId="urn:microsoft.com/office/officeart/2018/2/layout/IconVerticalSolidList"/>
    <dgm:cxn modelId="{D7FD9556-2DBF-4B8F-846D-A7F6E1A99FB4}" type="presParOf" srcId="{E8C09942-5FB5-40B6-9A9B-494081FD0ED2}" destId="{84AC6068-062A-4B5E-B975-ED3847C371BC}" srcOrd="2" destOrd="0" presId="urn:microsoft.com/office/officeart/2018/2/layout/IconVerticalSolidList"/>
    <dgm:cxn modelId="{A8AB144C-9EAA-43F2-BF4D-45CA5D60003B}" type="presParOf" srcId="{E8C09942-5FB5-40B6-9A9B-494081FD0ED2}" destId="{248920CB-5EC1-43EB-A750-7A24AAC96A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73C20C-9C94-4936-A0DF-B5FDF1167D74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881A6E5-48BB-4B73-93BA-92D80B258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u="none" strike="noStrike" cap="none" baseline="0" noProof="0">
              <a:latin typeface="Calibri Light"/>
              <a:cs typeface="Calibri Light"/>
            </a:rPr>
            <a:t>She has good health so her health will not be a problem</a:t>
          </a:r>
        </a:p>
      </dgm:t>
    </dgm:pt>
    <dgm:pt modelId="{701846FA-6D7C-4C26-8673-D3EF8BD03557}" type="parTrans" cxnId="{1CDA8AD1-D19E-425B-85D0-EA317051F1AB}">
      <dgm:prSet/>
      <dgm:spPr/>
      <dgm:t>
        <a:bodyPr/>
        <a:lstStyle/>
        <a:p>
          <a:endParaRPr lang="en-US"/>
        </a:p>
      </dgm:t>
    </dgm:pt>
    <dgm:pt modelId="{C9F826D2-2FF9-4C77-AA7A-62BC587CB706}" type="sibTrans" cxnId="{1CDA8AD1-D19E-425B-85D0-EA317051F1AB}">
      <dgm:prSet/>
      <dgm:spPr/>
      <dgm:t>
        <a:bodyPr/>
        <a:lstStyle/>
        <a:p>
          <a:endParaRPr lang="en-US"/>
        </a:p>
      </dgm:t>
    </dgm:pt>
    <dgm:pt modelId="{DA4AF4BB-F2E2-4840-B6B8-C59E578489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Optimistic outlook</a:t>
          </a:r>
          <a:r>
            <a:rPr lang="en-US">
              <a:latin typeface="Calibri Light" panose="020F0302020204030204"/>
            </a:rPr>
            <a:t>, so she can keep spirits high and boost morale</a:t>
          </a:r>
          <a:endParaRPr lang="en-US"/>
        </a:p>
      </dgm:t>
    </dgm:pt>
    <dgm:pt modelId="{3F380857-C3CF-46FB-B7CD-D9EADC4F748C}" type="parTrans" cxnId="{66DB0D1D-2DAB-4C56-8BD0-9C2ED921482A}">
      <dgm:prSet/>
      <dgm:spPr/>
      <dgm:t>
        <a:bodyPr/>
        <a:lstStyle/>
        <a:p>
          <a:endParaRPr lang="en-US"/>
        </a:p>
      </dgm:t>
    </dgm:pt>
    <dgm:pt modelId="{4DD69825-D79A-487B-BBA4-6BEC4D3E890E}" type="sibTrans" cxnId="{66DB0D1D-2DAB-4C56-8BD0-9C2ED921482A}">
      <dgm:prSet/>
      <dgm:spPr/>
      <dgm:t>
        <a:bodyPr/>
        <a:lstStyle/>
        <a:p>
          <a:endParaRPr lang="en-US"/>
        </a:p>
      </dgm:t>
    </dgm:pt>
    <dgm:pt modelId="{F57804FC-F501-47B8-B94A-1B3AFFABC2F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Being an extrovert means she'll make sure people talk and create stronger bonds between the astronauts</a:t>
          </a:r>
          <a:endParaRPr lang="en-US"/>
        </a:p>
      </dgm:t>
    </dgm:pt>
    <dgm:pt modelId="{8909E0C6-9182-4607-A351-BF998C3B4303}" type="parTrans" cxnId="{808BC22E-A6C1-42F4-BF29-37762D868A63}">
      <dgm:prSet/>
      <dgm:spPr/>
      <dgm:t>
        <a:bodyPr/>
        <a:lstStyle/>
        <a:p>
          <a:endParaRPr lang="en-US"/>
        </a:p>
      </dgm:t>
    </dgm:pt>
    <dgm:pt modelId="{00A79451-F48E-40D6-A39E-705119676ECB}" type="sibTrans" cxnId="{808BC22E-A6C1-42F4-BF29-37762D868A63}">
      <dgm:prSet/>
      <dgm:spPr/>
      <dgm:t>
        <a:bodyPr/>
        <a:lstStyle/>
        <a:p>
          <a:endParaRPr lang="en-US"/>
        </a:p>
      </dgm:t>
    </dgm:pt>
    <dgm:pt modelId="{5F578992-4393-415B-9A50-DB053E2E5A8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Her PhD in computer science will help her effectively work on the more challenging aspects of technology in Mars</a:t>
          </a:r>
          <a:endParaRPr lang="en-US"/>
        </a:p>
      </dgm:t>
    </dgm:pt>
    <dgm:pt modelId="{47985B5F-8117-4651-BB44-E9BE4734439C}" type="parTrans" cxnId="{206913AE-382E-4B1C-9336-57DF26618459}">
      <dgm:prSet/>
      <dgm:spPr/>
      <dgm:t>
        <a:bodyPr/>
        <a:lstStyle/>
        <a:p>
          <a:endParaRPr lang="en-US"/>
        </a:p>
      </dgm:t>
    </dgm:pt>
    <dgm:pt modelId="{00F34490-8C21-4DF8-A359-5ACED591AE71}" type="sibTrans" cxnId="{206913AE-382E-4B1C-9336-57DF26618459}">
      <dgm:prSet/>
      <dgm:spPr/>
      <dgm:t>
        <a:bodyPr/>
        <a:lstStyle/>
        <a:p>
          <a:endParaRPr lang="en-US"/>
        </a:p>
      </dgm:t>
    </dgm:pt>
    <dgm:pt modelId="{9F534851-9F54-4128-95BC-682B11AF609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Her background in teaching (professor) will help when she needs to explain and teach certain facts </a:t>
          </a:r>
          <a:endParaRPr lang="en-US"/>
        </a:p>
      </dgm:t>
    </dgm:pt>
    <dgm:pt modelId="{979D11A1-863A-4DCC-9BF8-FD933742DA06}" type="parTrans" cxnId="{CA80E4EF-DD13-4BE1-8B64-57FC58DA9A69}">
      <dgm:prSet/>
      <dgm:spPr/>
      <dgm:t>
        <a:bodyPr/>
        <a:lstStyle/>
        <a:p>
          <a:endParaRPr lang="en-US"/>
        </a:p>
      </dgm:t>
    </dgm:pt>
    <dgm:pt modelId="{EB8478CE-2048-4187-9607-2311BCD5DB8B}" type="sibTrans" cxnId="{CA80E4EF-DD13-4BE1-8B64-57FC58DA9A69}">
      <dgm:prSet/>
      <dgm:spPr/>
      <dgm:t>
        <a:bodyPr/>
        <a:lstStyle/>
        <a:p>
          <a:endParaRPr lang="en-US"/>
        </a:p>
      </dgm:t>
    </dgm:pt>
    <dgm:pt modelId="{654A5CED-9D57-4F79-8217-20B45CF737DC}" type="pres">
      <dgm:prSet presAssocID="{4873C20C-9C94-4936-A0DF-B5FDF1167D74}" presName="root" presStyleCnt="0">
        <dgm:presLayoutVars>
          <dgm:dir/>
          <dgm:resizeHandles val="exact"/>
        </dgm:presLayoutVars>
      </dgm:prSet>
      <dgm:spPr/>
    </dgm:pt>
    <dgm:pt modelId="{A88314DC-83AA-4D5D-B5FD-8927E5029758}" type="pres">
      <dgm:prSet presAssocID="{1881A6E5-48BB-4B73-93BA-92D80B2584D9}" presName="compNode" presStyleCnt="0"/>
      <dgm:spPr/>
    </dgm:pt>
    <dgm:pt modelId="{9336B489-CAC1-4265-B1B3-3857A3CBB0E1}" type="pres">
      <dgm:prSet presAssocID="{1881A6E5-48BB-4B73-93BA-92D80B2584D9}" presName="bgRect" presStyleLbl="bgShp" presStyleIdx="0" presStyleCnt="5"/>
      <dgm:spPr/>
    </dgm:pt>
    <dgm:pt modelId="{98CFF6D7-9224-4D12-AD89-8984E0A7D84C}" type="pres">
      <dgm:prSet presAssocID="{1881A6E5-48BB-4B73-93BA-92D80B2584D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78A298B-CDF8-419B-9C65-17B29FED78AA}" type="pres">
      <dgm:prSet presAssocID="{1881A6E5-48BB-4B73-93BA-92D80B2584D9}" presName="spaceRect" presStyleCnt="0"/>
      <dgm:spPr/>
    </dgm:pt>
    <dgm:pt modelId="{4E280C2F-8E29-43D9-8872-B3DDEDC9AAA4}" type="pres">
      <dgm:prSet presAssocID="{1881A6E5-48BB-4B73-93BA-92D80B2584D9}" presName="parTx" presStyleLbl="revTx" presStyleIdx="0" presStyleCnt="5">
        <dgm:presLayoutVars>
          <dgm:chMax val="0"/>
          <dgm:chPref val="0"/>
        </dgm:presLayoutVars>
      </dgm:prSet>
      <dgm:spPr/>
    </dgm:pt>
    <dgm:pt modelId="{3B367F57-621B-46FB-8D98-7D6A92FB664A}" type="pres">
      <dgm:prSet presAssocID="{C9F826D2-2FF9-4C77-AA7A-62BC587CB706}" presName="sibTrans" presStyleCnt="0"/>
      <dgm:spPr/>
    </dgm:pt>
    <dgm:pt modelId="{2D1401F8-FC60-43A5-93F0-1860AA07522B}" type="pres">
      <dgm:prSet presAssocID="{DA4AF4BB-F2E2-4840-B6B8-C59E578489A1}" presName="compNode" presStyleCnt="0"/>
      <dgm:spPr/>
    </dgm:pt>
    <dgm:pt modelId="{8C121EAC-DFFB-42CD-B0AC-18414D12F85A}" type="pres">
      <dgm:prSet presAssocID="{DA4AF4BB-F2E2-4840-B6B8-C59E578489A1}" presName="bgRect" presStyleLbl="bgShp" presStyleIdx="1" presStyleCnt="5"/>
      <dgm:spPr/>
    </dgm:pt>
    <dgm:pt modelId="{F939931B-0E84-4B49-BF59-B445FBE06808}" type="pres">
      <dgm:prSet presAssocID="{DA4AF4BB-F2E2-4840-B6B8-C59E578489A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B7CEF5B3-9A4A-4406-A92B-4662282CF0F9}" type="pres">
      <dgm:prSet presAssocID="{DA4AF4BB-F2E2-4840-B6B8-C59E578489A1}" presName="spaceRect" presStyleCnt="0"/>
      <dgm:spPr/>
    </dgm:pt>
    <dgm:pt modelId="{71806AA1-3ECD-4BEE-BDCD-6E6326C3A630}" type="pres">
      <dgm:prSet presAssocID="{DA4AF4BB-F2E2-4840-B6B8-C59E578489A1}" presName="parTx" presStyleLbl="revTx" presStyleIdx="1" presStyleCnt="5">
        <dgm:presLayoutVars>
          <dgm:chMax val="0"/>
          <dgm:chPref val="0"/>
        </dgm:presLayoutVars>
      </dgm:prSet>
      <dgm:spPr/>
    </dgm:pt>
    <dgm:pt modelId="{AF2D8E1E-C236-46FE-AF45-BE9A04616761}" type="pres">
      <dgm:prSet presAssocID="{4DD69825-D79A-487B-BBA4-6BEC4D3E890E}" presName="sibTrans" presStyleCnt="0"/>
      <dgm:spPr/>
    </dgm:pt>
    <dgm:pt modelId="{0FD51126-4E7A-4549-A7ED-A55279AA9C4D}" type="pres">
      <dgm:prSet presAssocID="{F57804FC-F501-47B8-B94A-1B3AFFABC2F0}" presName="compNode" presStyleCnt="0"/>
      <dgm:spPr/>
    </dgm:pt>
    <dgm:pt modelId="{C781B25A-0AB9-4908-890D-B7B608553904}" type="pres">
      <dgm:prSet presAssocID="{F57804FC-F501-47B8-B94A-1B3AFFABC2F0}" presName="bgRect" presStyleLbl="bgShp" presStyleIdx="2" presStyleCnt="5"/>
      <dgm:spPr/>
    </dgm:pt>
    <dgm:pt modelId="{4DCA387A-EDDF-43B7-B28B-2B011BA62DD5}" type="pres">
      <dgm:prSet presAssocID="{F57804FC-F501-47B8-B94A-1B3AFFABC2F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828EC7C8-FC51-47C1-96B3-A2F58A50B933}" type="pres">
      <dgm:prSet presAssocID="{F57804FC-F501-47B8-B94A-1B3AFFABC2F0}" presName="spaceRect" presStyleCnt="0"/>
      <dgm:spPr/>
    </dgm:pt>
    <dgm:pt modelId="{71692D9F-397C-4E96-9250-B26EC975A79D}" type="pres">
      <dgm:prSet presAssocID="{F57804FC-F501-47B8-B94A-1B3AFFABC2F0}" presName="parTx" presStyleLbl="revTx" presStyleIdx="2" presStyleCnt="5">
        <dgm:presLayoutVars>
          <dgm:chMax val="0"/>
          <dgm:chPref val="0"/>
        </dgm:presLayoutVars>
      </dgm:prSet>
      <dgm:spPr/>
    </dgm:pt>
    <dgm:pt modelId="{DF0736A9-A0FF-4BA1-992D-146DED522423}" type="pres">
      <dgm:prSet presAssocID="{00A79451-F48E-40D6-A39E-705119676ECB}" presName="sibTrans" presStyleCnt="0"/>
      <dgm:spPr/>
    </dgm:pt>
    <dgm:pt modelId="{DCE36647-AEEE-47A5-B727-EFECEF2F21DB}" type="pres">
      <dgm:prSet presAssocID="{5F578992-4393-415B-9A50-DB053E2E5A8B}" presName="compNode" presStyleCnt="0"/>
      <dgm:spPr/>
    </dgm:pt>
    <dgm:pt modelId="{8F2A2FC2-B2C2-497F-8C9C-94D172573729}" type="pres">
      <dgm:prSet presAssocID="{5F578992-4393-415B-9A50-DB053E2E5A8B}" presName="bgRect" presStyleLbl="bgShp" presStyleIdx="3" presStyleCnt="5"/>
      <dgm:spPr/>
    </dgm:pt>
    <dgm:pt modelId="{BC004ADE-9B51-4A2C-95C2-245622D59150}" type="pres">
      <dgm:prSet presAssocID="{5F578992-4393-415B-9A50-DB053E2E5A8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BD883F11-C0BA-4BF9-938F-C87648AE5E62}" type="pres">
      <dgm:prSet presAssocID="{5F578992-4393-415B-9A50-DB053E2E5A8B}" presName="spaceRect" presStyleCnt="0"/>
      <dgm:spPr/>
    </dgm:pt>
    <dgm:pt modelId="{43E1007D-DCFC-48D2-832F-A4EF3AA2914A}" type="pres">
      <dgm:prSet presAssocID="{5F578992-4393-415B-9A50-DB053E2E5A8B}" presName="parTx" presStyleLbl="revTx" presStyleIdx="3" presStyleCnt="5">
        <dgm:presLayoutVars>
          <dgm:chMax val="0"/>
          <dgm:chPref val="0"/>
        </dgm:presLayoutVars>
      </dgm:prSet>
      <dgm:spPr/>
    </dgm:pt>
    <dgm:pt modelId="{C7B69488-8AC3-42FA-98DC-5D39045E5CAB}" type="pres">
      <dgm:prSet presAssocID="{00F34490-8C21-4DF8-A359-5ACED591AE71}" presName="sibTrans" presStyleCnt="0"/>
      <dgm:spPr/>
    </dgm:pt>
    <dgm:pt modelId="{634766F9-31CF-47AB-9D2E-861C61886079}" type="pres">
      <dgm:prSet presAssocID="{9F534851-9F54-4128-95BC-682B11AF6091}" presName="compNode" presStyleCnt="0"/>
      <dgm:spPr/>
    </dgm:pt>
    <dgm:pt modelId="{BA0DBD03-A923-4787-BE9E-45940CF6C6AD}" type="pres">
      <dgm:prSet presAssocID="{9F534851-9F54-4128-95BC-682B11AF6091}" presName="bgRect" presStyleLbl="bgShp" presStyleIdx="4" presStyleCnt="5"/>
      <dgm:spPr/>
    </dgm:pt>
    <dgm:pt modelId="{1905E0E0-FE0F-47F7-AEF6-FE1008E3C6A3}" type="pres">
      <dgm:prSet presAssocID="{9F534851-9F54-4128-95BC-682B11AF60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7706B62-91B4-4CC0-A971-9B6C8B176ACD}" type="pres">
      <dgm:prSet presAssocID="{9F534851-9F54-4128-95BC-682B11AF6091}" presName="spaceRect" presStyleCnt="0"/>
      <dgm:spPr/>
    </dgm:pt>
    <dgm:pt modelId="{564CD8F0-B706-4C5F-92B8-CB06F049050D}" type="pres">
      <dgm:prSet presAssocID="{9F534851-9F54-4128-95BC-682B11AF609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CFA403-A677-4212-854C-A09D9C7E57CD}" type="presOf" srcId="{9F534851-9F54-4128-95BC-682B11AF6091}" destId="{564CD8F0-B706-4C5F-92B8-CB06F049050D}" srcOrd="0" destOrd="0" presId="urn:microsoft.com/office/officeart/2018/2/layout/IconVerticalSolidList"/>
    <dgm:cxn modelId="{8FC5AC10-9928-4CCF-A9C7-1EF66BBFA867}" type="presOf" srcId="{F57804FC-F501-47B8-B94A-1B3AFFABC2F0}" destId="{71692D9F-397C-4E96-9250-B26EC975A79D}" srcOrd="0" destOrd="0" presId="urn:microsoft.com/office/officeart/2018/2/layout/IconVerticalSolidList"/>
    <dgm:cxn modelId="{24D94B16-5A75-4CC0-A35F-BD37D65CCF0E}" type="presOf" srcId="{4873C20C-9C94-4936-A0DF-B5FDF1167D74}" destId="{654A5CED-9D57-4F79-8217-20B45CF737DC}" srcOrd="0" destOrd="0" presId="urn:microsoft.com/office/officeart/2018/2/layout/IconVerticalSolidList"/>
    <dgm:cxn modelId="{66DB0D1D-2DAB-4C56-8BD0-9C2ED921482A}" srcId="{4873C20C-9C94-4936-A0DF-B5FDF1167D74}" destId="{DA4AF4BB-F2E2-4840-B6B8-C59E578489A1}" srcOrd="1" destOrd="0" parTransId="{3F380857-C3CF-46FB-B7CD-D9EADC4F748C}" sibTransId="{4DD69825-D79A-487B-BBA4-6BEC4D3E890E}"/>
    <dgm:cxn modelId="{808BC22E-A6C1-42F4-BF29-37762D868A63}" srcId="{4873C20C-9C94-4936-A0DF-B5FDF1167D74}" destId="{F57804FC-F501-47B8-B94A-1B3AFFABC2F0}" srcOrd="2" destOrd="0" parTransId="{8909E0C6-9182-4607-A351-BF998C3B4303}" sibTransId="{00A79451-F48E-40D6-A39E-705119676ECB}"/>
    <dgm:cxn modelId="{D4A1C587-A68D-4207-A0FA-7BC8E4CC9B7A}" type="presOf" srcId="{DA4AF4BB-F2E2-4840-B6B8-C59E578489A1}" destId="{71806AA1-3ECD-4BEE-BDCD-6E6326C3A630}" srcOrd="0" destOrd="0" presId="urn:microsoft.com/office/officeart/2018/2/layout/IconVerticalSolidList"/>
    <dgm:cxn modelId="{88AAED9E-7F35-487E-9596-9CD5D8FE5463}" type="presOf" srcId="{1881A6E5-48BB-4B73-93BA-92D80B2584D9}" destId="{4E280C2F-8E29-43D9-8872-B3DDEDC9AAA4}" srcOrd="0" destOrd="0" presId="urn:microsoft.com/office/officeart/2018/2/layout/IconVerticalSolidList"/>
    <dgm:cxn modelId="{206913AE-382E-4B1C-9336-57DF26618459}" srcId="{4873C20C-9C94-4936-A0DF-B5FDF1167D74}" destId="{5F578992-4393-415B-9A50-DB053E2E5A8B}" srcOrd="3" destOrd="0" parTransId="{47985B5F-8117-4651-BB44-E9BE4734439C}" sibTransId="{00F34490-8C21-4DF8-A359-5ACED591AE71}"/>
    <dgm:cxn modelId="{1CDA8AD1-D19E-425B-85D0-EA317051F1AB}" srcId="{4873C20C-9C94-4936-A0DF-B5FDF1167D74}" destId="{1881A6E5-48BB-4B73-93BA-92D80B2584D9}" srcOrd="0" destOrd="0" parTransId="{701846FA-6D7C-4C26-8673-D3EF8BD03557}" sibTransId="{C9F826D2-2FF9-4C77-AA7A-62BC587CB706}"/>
    <dgm:cxn modelId="{6AADAEDB-2507-4B03-B665-AB6FB5D0FBD0}" type="presOf" srcId="{5F578992-4393-415B-9A50-DB053E2E5A8B}" destId="{43E1007D-DCFC-48D2-832F-A4EF3AA2914A}" srcOrd="0" destOrd="0" presId="urn:microsoft.com/office/officeart/2018/2/layout/IconVerticalSolidList"/>
    <dgm:cxn modelId="{CA80E4EF-DD13-4BE1-8B64-57FC58DA9A69}" srcId="{4873C20C-9C94-4936-A0DF-B5FDF1167D74}" destId="{9F534851-9F54-4128-95BC-682B11AF6091}" srcOrd="4" destOrd="0" parTransId="{979D11A1-863A-4DCC-9BF8-FD933742DA06}" sibTransId="{EB8478CE-2048-4187-9607-2311BCD5DB8B}"/>
    <dgm:cxn modelId="{459440C9-D7B5-44BA-8FB5-897E50FCEB78}" type="presParOf" srcId="{654A5CED-9D57-4F79-8217-20B45CF737DC}" destId="{A88314DC-83AA-4D5D-B5FD-8927E5029758}" srcOrd="0" destOrd="0" presId="urn:microsoft.com/office/officeart/2018/2/layout/IconVerticalSolidList"/>
    <dgm:cxn modelId="{13D6FD26-3B50-479D-B164-16996B97B631}" type="presParOf" srcId="{A88314DC-83AA-4D5D-B5FD-8927E5029758}" destId="{9336B489-CAC1-4265-B1B3-3857A3CBB0E1}" srcOrd="0" destOrd="0" presId="urn:microsoft.com/office/officeart/2018/2/layout/IconVerticalSolidList"/>
    <dgm:cxn modelId="{C2A6C351-F541-487B-BEBE-DF538DD7A726}" type="presParOf" srcId="{A88314DC-83AA-4D5D-B5FD-8927E5029758}" destId="{98CFF6D7-9224-4D12-AD89-8984E0A7D84C}" srcOrd="1" destOrd="0" presId="urn:microsoft.com/office/officeart/2018/2/layout/IconVerticalSolidList"/>
    <dgm:cxn modelId="{5CBD438D-A7EB-4A35-BFAA-3A3872CEE0B7}" type="presParOf" srcId="{A88314DC-83AA-4D5D-B5FD-8927E5029758}" destId="{778A298B-CDF8-419B-9C65-17B29FED78AA}" srcOrd="2" destOrd="0" presId="urn:microsoft.com/office/officeart/2018/2/layout/IconVerticalSolidList"/>
    <dgm:cxn modelId="{3F1BCD05-18DC-40CA-80DC-A7865779C44B}" type="presParOf" srcId="{A88314DC-83AA-4D5D-B5FD-8927E5029758}" destId="{4E280C2F-8E29-43D9-8872-B3DDEDC9AAA4}" srcOrd="3" destOrd="0" presId="urn:microsoft.com/office/officeart/2018/2/layout/IconVerticalSolidList"/>
    <dgm:cxn modelId="{7782BA39-8423-46AB-B5BD-0042566D88E6}" type="presParOf" srcId="{654A5CED-9D57-4F79-8217-20B45CF737DC}" destId="{3B367F57-621B-46FB-8D98-7D6A92FB664A}" srcOrd="1" destOrd="0" presId="urn:microsoft.com/office/officeart/2018/2/layout/IconVerticalSolidList"/>
    <dgm:cxn modelId="{0082F2BC-AC45-4C99-ABDD-3DA98F31A541}" type="presParOf" srcId="{654A5CED-9D57-4F79-8217-20B45CF737DC}" destId="{2D1401F8-FC60-43A5-93F0-1860AA07522B}" srcOrd="2" destOrd="0" presId="urn:microsoft.com/office/officeart/2018/2/layout/IconVerticalSolidList"/>
    <dgm:cxn modelId="{D970F9E1-0995-4432-919D-DBB7C4DCEA09}" type="presParOf" srcId="{2D1401F8-FC60-43A5-93F0-1860AA07522B}" destId="{8C121EAC-DFFB-42CD-B0AC-18414D12F85A}" srcOrd="0" destOrd="0" presId="urn:microsoft.com/office/officeart/2018/2/layout/IconVerticalSolidList"/>
    <dgm:cxn modelId="{47E5F9BC-A58E-4724-9AB4-4DC2C58A82F0}" type="presParOf" srcId="{2D1401F8-FC60-43A5-93F0-1860AA07522B}" destId="{F939931B-0E84-4B49-BF59-B445FBE06808}" srcOrd="1" destOrd="0" presId="urn:microsoft.com/office/officeart/2018/2/layout/IconVerticalSolidList"/>
    <dgm:cxn modelId="{FDCEC400-717E-4D23-B0E9-299E4FD05AF2}" type="presParOf" srcId="{2D1401F8-FC60-43A5-93F0-1860AA07522B}" destId="{B7CEF5B3-9A4A-4406-A92B-4662282CF0F9}" srcOrd="2" destOrd="0" presId="urn:microsoft.com/office/officeart/2018/2/layout/IconVerticalSolidList"/>
    <dgm:cxn modelId="{7964889F-A175-4B99-9A58-4B1C3567A46A}" type="presParOf" srcId="{2D1401F8-FC60-43A5-93F0-1860AA07522B}" destId="{71806AA1-3ECD-4BEE-BDCD-6E6326C3A630}" srcOrd="3" destOrd="0" presId="urn:microsoft.com/office/officeart/2018/2/layout/IconVerticalSolidList"/>
    <dgm:cxn modelId="{9FC222FC-EC25-43A4-9F5B-46DCE3BCBEF0}" type="presParOf" srcId="{654A5CED-9D57-4F79-8217-20B45CF737DC}" destId="{AF2D8E1E-C236-46FE-AF45-BE9A04616761}" srcOrd="3" destOrd="0" presId="urn:microsoft.com/office/officeart/2018/2/layout/IconVerticalSolidList"/>
    <dgm:cxn modelId="{2BE4A8FA-DA53-4DE7-8B3E-EE1CF5CEB6EC}" type="presParOf" srcId="{654A5CED-9D57-4F79-8217-20B45CF737DC}" destId="{0FD51126-4E7A-4549-A7ED-A55279AA9C4D}" srcOrd="4" destOrd="0" presId="urn:microsoft.com/office/officeart/2018/2/layout/IconVerticalSolidList"/>
    <dgm:cxn modelId="{364C25AE-36C9-4991-B294-373CC1D5C57E}" type="presParOf" srcId="{0FD51126-4E7A-4549-A7ED-A55279AA9C4D}" destId="{C781B25A-0AB9-4908-890D-B7B608553904}" srcOrd="0" destOrd="0" presId="urn:microsoft.com/office/officeart/2018/2/layout/IconVerticalSolidList"/>
    <dgm:cxn modelId="{798F50AA-7B39-40F4-B752-6D477E21C746}" type="presParOf" srcId="{0FD51126-4E7A-4549-A7ED-A55279AA9C4D}" destId="{4DCA387A-EDDF-43B7-B28B-2B011BA62DD5}" srcOrd="1" destOrd="0" presId="urn:microsoft.com/office/officeart/2018/2/layout/IconVerticalSolidList"/>
    <dgm:cxn modelId="{B427C50B-83E5-466C-A45F-ABAEFFACD281}" type="presParOf" srcId="{0FD51126-4E7A-4549-A7ED-A55279AA9C4D}" destId="{828EC7C8-FC51-47C1-96B3-A2F58A50B933}" srcOrd="2" destOrd="0" presId="urn:microsoft.com/office/officeart/2018/2/layout/IconVerticalSolidList"/>
    <dgm:cxn modelId="{E8C9D470-45D4-410F-A339-D1F26D8172E0}" type="presParOf" srcId="{0FD51126-4E7A-4549-A7ED-A55279AA9C4D}" destId="{71692D9F-397C-4E96-9250-B26EC975A79D}" srcOrd="3" destOrd="0" presId="urn:microsoft.com/office/officeart/2018/2/layout/IconVerticalSolidList"/>
    <dgm:cxn modelId="{8E68BFA9-6AC6-4C17-9B3D-E41750D74FD2}" type="presParOf" srcId="{654A5CED-9D57-4F79-8217-20B45CF737DC}" destId="{DF0736A9-A0FF-4BA1-992D-146DED522423}" srcOrd="5" destOrd="0" presId="urn:microsoft.com/office/officeart/2018/2/layout/IconVerticalSolidList"/>
    <dgm:cxn modelId="{1368C548-D125-471E-B347-010A7935B7EC}" type="presParOf" srcId="{654A5CED-9D57-4F79-8217-20B45CF737DC}" destId="{DCE36647-AEEE-47A5-B727-EFECEF2F21DB}" srcOrd="6" destOrd="0" presId="urn:microsoft.com/office/officeart/2018/2/layout/IconVerticalSolidList"/>
    <dgm:cxn modelId="{6FC02876-D5FE-447B-BCCF-9CB9DCB1BF5A}" type="presParOf" srcId="{DCE36647-AEEE-47A5-B727-EFECEF2F21DB}" destId="{8F2A2FC2-B2C2-497F-8C9C-94D172573729}" srcOrd="0" destOrd="0" presId="urn:microsoft.com/office/officeart/2018/2/layout/IconVerticalSolidList"/>
    <dgm:cxn modelId="{880FBC4D-45A8-42A1-B8B1-E874B0ACE75E}" type="presParOf" srcId="{DCE36647-AEEE-47A5-B727-EFECEF2F21DB}" destId="{BC004ADE-9B51-4A2C-95C2-245622D59150}" srcOrd="1" destOrd="0" presId="urn:microsoft.com/office/officeart/2018/2/layout/IconVerticalSolidList"/>
    <dgm:cxn modelId="{7E2E997B-D059-486F-A49D-B83C7940CA02}" type="presParOf" srcId="{DCE36647-AEEE-47A5-B727-EFECEF2F21DB}" destId="{BD883F11-C0BA-4BF9-938F-C87648AE5E62}" srcOrd="2" destOrd="0" presId="urn:microsoft.com/office/officeart/2018/2/layout/IconVerticalSolidList"/>
    <dgm:cxn modelId="{66061E1F-4102-4B6B-ACCB-495503CC74C4}" type="presParOf" srcId="{DCE36647-AEEE-47A5-B727-EFECEF2F21DB}" destId="{43E1007D-DCFC-48D2-832F-A4EF3AA2914A}" srcOrd="3" destOrd="0" presId="urn:microsoft.com/office/officeart/2018/2/layout/IconVerticalSolidList"/>
    <dgm:cxn modelId="{F67AD1E4-E5E1-4333-BE46-10F875A0E1CF}" type="presParOf" srcId="{654A5CED-9D57-4F79-8217-20B45CF737DC}" destId="{C7B69488-8AC3-42FA-98DC-5D39045E5CAB}" srcOrd="7" destOrd="0" presId="urn:microsoft.com/office/officeart/2018/2/layout/IconVerticalSolidList"/>
    <dgm:cxn modelId="{C893E89B-48A3-4561-AA42-D972EBAAAD3C}" type="presParOf" srcId="{654A5CED-9D57-4F79-8217-20B45CF737DC}" destId="{634766F9-31CF-47AB-9D2E-861C61886079}" srcOrd="8" destOrd="0" presId="urn:microsoft.com/office/officeart/2018/2/layout/IconVerticalSolidList"/>
    <dgm:cxn modelId="{99925B1D-5F37-4149-80F4-E822818467A6}" type="presParOf" srcId="{634766F9-31CF-47AB-9D2E-861C61886079}" destId="{BA0DBD03-A923-4787-BE9E-45940CF6C6AD}" srcOrd="0" destOrd="0" presId="urn:microsoft.com/office/officeart/2018/2/layout/IconVerticalSolidList"/>
    <dgm:cxn modelId="{E0EBBB6F-6E7D-49B3-A71A-780D648C5164}" type="presParOf" srcId="{634766F9-31CF-47AB-9D2E-861C61886079}" destId="{1905E0E0-FE0F-47F7-AEF6-FE1008E3C6A3}" srcOrd="1" destOrd="0" presId="urn:microsoft.com/office/officeart/2018/2/layout/IconVerticalSolidList"/>
    <dgm:cxn modelId="{C4BF3931-C680-4265-B442-404F37BD1960}" type="presParOf" srcId="{634766F9-31CF-47AB-9D2E-861C61886079}" destId="{A7706B62-91B4-4CC0-A971-9B6C8B176ACD}" srcOrd="2" destOrd="0" presId="urn:microsoft.com/office/officeart/2018/2/layout/IconVerticalSolidList"/>
    <dgm:cxn modelId="{07F390A4-804A-4585-8E2A-C73A9B05E1F1}" type="presParOf" srcId="{634766F9-31CF-47AB-9D2E-861C61886079}" destId="{564CD8F0-B706-4C5F-92B8-CB06F04905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0589E1-B97D-4EFC-AF45-10D2062C700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35F892-DC6C-4F33-8A48-04857B6C38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Therapeutic support for everyone on the mission, she can help them handle their stress</a:t>
          </a:r>
        </a:p>
      </dgm:t>
    </dgm:pt>
    <dgm:pt modelId="{A5A6C65F-D077-420D-8AB0-812307038078}" type="parTrans" cxnId="{9548C051-6989-42E2-9201-19B8C382A4D3}">
      <dgm:prSet/>
      <dgm:spPr/>
      <dgm:t>
        <a:bodyPr/>
        <a:lstStyle/>
        <a:p>
          <a:endParaRPr lang="en-US"/>
        </a:p>
      </dgm:t>
    </dgm:pt>
    <dgm:pt modelId="{0E10CD77-A599-4013-939E-1CE937BFC62F}" type="sibTrans" cxnId="{9548C051-6989-42E2-9201-19B8C382A4D3}">
      <dgm:prSet/>
      <dgm:spPr/>
      <dgm:t>
        <a:bodyPr/>
        <a:lstStyle/>
        <a:p>
          <a:endParaRPr lang="en-US"/>
        </a:p>
      </dgm:t>
    </dgm:pt>
    <dgm:pt modelId="{0A2C7C2C-406F-44BB-9698-67722C9DCC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Fair health </a:t>
          </a:r>
          <a:r>
            <a:rPr lang="en-US">
              <a:latin typeface="Calibri Light" panose="020F0302020204030204"/>
            </a:rPr>
            <a:t>would help her on the trip, but we would also get to see how people with fair health would survive on Mars</a:t>
          </a:r>
          <a:endParaRPr lang="en-US"/>
        </a:p>
      </dgm:t>
    </dgm:pt>
    <dgm:pt modelId="{B5B15ACB-DACF-4B93-A658-EE05D4FE891A}" type="parTrans" cxnId="{383949F6-8C5B-4605-96CF-FD8117124AE2}">
      <dgm:prSet/>
      <dgm:spPr/>
      <dgm:t>
        <a:bodyPr/>
        <a:lstStyle/>
        <a:p>
          <a:endParaRPr lang="en-US"/>
        </a:p>
      </dgm:t>
    </dgm:pt>
    <dgm:pt modelId="{301E844D-60C2-4C66-8572-F6BE6DC4CD17}" type="sibTrans" cxnId="{383949F6-8C5B-4605-96CF-FD8117124AE2}">
      <dgm:prSet/>
      <dgm:spPr/>
      <dgm:t>
        <a:bodyPr/>
        <a:lstStyle/>
        <a:p>
          <a:endParaRPr lang="en-US"/>
        </a:p>
      </dgm:t>
    </dgm:pt>
    <dgm:pt modelId="{4384E8A5-DBCB-4435-9E8B-C84E993D2E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cs typeface="Calibri Light"/>
            </a:rPr>
            <a:t>She will keep people </a:t>
          </a:r>
          <a:r>
            <a:rPr lang="en-US">
              <a:latin typeface="Calibri Light" panose="020F0302020204030204"/>
              <a:cs typeface="Calibri Light"/>
            </a:rPr>
            <a:t>grounded and offer honest advice (pessimist)</a:t>
          </a:r>
          <a:endParaRPr lang="en-US">
            <a:cs typeface="Calibri Light"/>
          </a:endParaRPr>
        </a:p>
      </dgm:t>
    </dgm:pt>
    <dgm:pt modelId="{AE9AE0F6-DFFD-45A5-A5E1-DC15C18AA6CC}" type="parTrans" cxnId="{136ABE12-5E81-4ADE-9B7B-0008F3794F49}">
      <dgm:prSet/>
      <dgm:spPr/>
    </dgm:pt>
    <dgm:pt modelId="{4E31B1C1-FFAD-436F-9C31-84B8887EEF73}" type="sibTrans" cxnId="{136ABE12-5E81-4ADE-9B7B-0008F3794F49}">
      <dgm:prSet/>
      <dgm:spPr/>
    </dgm:pt>
    <dgm:pt modelId="{82ADBEA7-3E90-491B-82F1-525B46438B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I. Q. of 140 will help crew figure things </a:t>
          </a:r>
          <a:r>
            <a:rPr lang="en-US">
              <a:latin typeface="Calibri Light" panose="020F0302020204030204"/>
            </a:rPr>
            <a:t>out and understand vast information </a:t>
          </a:r>
          <a:endParaRPr lang="en-US"/>
        </a:p>
      </dgm:t>
    </dgm:pt>
    <dgm:pt modelId="{DF06E329-3540-479E-AC47-F97B8BA0699A}" type="parTrans" cxnId="{B647AF44-66AC-4BA9-8589-072E48F55547}">
      <dgm:prSet/>
      <dgm:spPr/>
    </dgm:pt>
    <dgm:pt modelId="{7722ABF5-D681-461C-9A94-5C01F224FF0C}" type="sibTrans" cxnId="{B647AF44-66AC-4BA9-8589-072E48F55547}">
      <dgm:prSet/>
      <dgm:spPr/>
    </dgm:pt>
    <dgm:pt modelId="{506A6861-CC30-48C0-8775-B182C0F9D670}" type="pres">
      <dgm:prSet presAssocID="{330589E1-B97D-4EFC-AF45-10D2062C7001}" presName="root" presStyleCnt="0">
        <dgm:presLayoutVars>
          <dgm:dir/>
          <dgm:resizeHandles val="exact"/>
        </dgm:presLayoutVars>
      </dgm:prSet>
      <dgm:spPr/>
    </dgm:pt>
    <dgm:pt modelId="{DF2CA4FC-9499-4A39-AB02-B0418472563F}" type="pres">
      <dgm:prSet presAssocID="{B435F892-DC6C-4F33-8A48-04857B6C3871}" presName="compNode" presStyleCnt="0"/>
      <dgm:spPr/>
    </dgm:pt>
    <dgm:pt modelId="{8F01C14A-334C-40F9-9228-14D2A42A0F36}" type="pres">
      <dgm:prSet presAssocID="{B435F892-DC6C-4F33-8A48-04857B6C3871}" presName="bgRect" presStyleLbl="bgShp" presStyleIdx="0" presStyleCnt="4"/>
      <dgm:spPr/>
    </dgm:pt>
    <dgm:pt modelId="{419EF95B-D30E-4D7E-B6BD-28D65CE14ACD}" type="pres">
      <dgm:prSet presAssocID="{B435F892-DC6C-4F33-8A48-04857B6C38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D555290-6EA3-476C-AD38-5647575172D4}" type="pres">
      <dgm:prSet presAssocID="{B435F892-DC6C-4F33-8A48-04857B6C3871}" presName="spaceRect" presStyleCnt="0"/>
      <dgm:spPr/>
    </dgm:pt>
    <dgm:pt modelId="{77CB872B-7E2A-4059-BECE-DED077AC584C}" type="pres">
      <dgm:prSet presAssocID="{B435F892-DC6C-4F33-8A48-04857B6C3871}" presName="parTx" presStyleLbl="revTx" presStyleIdx="0" presStyleCnt="4">
        <dgm:presLayoutVars>
          <dgm:chMax val="0"/>
          <dgm:chPref val="0"/>
        </dgm:presLayoutVars>
      </dgm:prSet>
      <dgm:spPr/>
    </dgm:pt>
    <dgm:pt modelId="{4DBC3285-B990-4AB5-B2F7-1F0F1909F2DF}" type="pres">
      <dgm:prSet presAssocID="{0E10CD77-A599-4013-939E-1CE937BFC62F}" presName="sibTrans" presStyleCnt="0"/>
      <dgm:spPr/>
    </dgm:pt>
    <dgm:pt modelId="{C26732D6-45A3-48B4-B8E6-B08E1307F5BA}" type="pres">
      <dgm:prSet presAssocID="{4384E8A5-DBCB-4435-9E8B-C84E993D2E05}" presName="compNode" presStyleCnt="0"/>
      <dgm:spPr/>
    </dgm:pt>
    <dgm:pt modelId="{C0DE7008-3A4B-4D0F-94A6-2C61904102C5}" type="pres">
      <dgm:prSet presAssocID="{4384E8A5-DBCB-4435-9E8B-C84E993D2E05}" presName="bgRect" presStyleLbl="bgShp" presStyleIdx="1" presStyleCnt="4"/>
      <dgm:spPr/>
    </dgm:pt>
    <dgm:pt modelId="{87AFAF29-A9AC-43B7-B284-EE476A2D95AC}" type="pres">
      <dgm:prSet presAssocID="{4384E8A5-DBCB-4435-9E8B-C84E993D2E0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62F1C3D-3DAD-4412-A53C-02E724ECF7EA}" type="pres">
      <dgm:prSet presAssocID="{4384E8A5-DBCB-4435-9E8B-C84E993D2E05}" presName="spaceRect" presStyleCnt="0"/>
      <dgm:spPr/>
    </dgm:pt>
    <dgm:pt modelId="{8DCF3695-81CF-4118-B91B-65CFCF009B37}" type="pres">
      <dgm:prSet presAssocID="{4384E8A5-DBCB-4435-9E8B-C84E993D2E05}" presName="parTx" presStyleLbl="revTx" presStyleIdx="1" presStyleCnt="4">
        <dgm:presLayoutVars>
          <dgm:chMax val="0"/>
          <dgm:chPref val="0"/>
        </dgm:presLayoutVars>
      </dgm:prSet>
      <dgm:spPr/>
    </dgm:pt>
    <dgm:pt modelId="{80233E7E-076E-4832-A588-28221B290361}" type="pres">
      <dgm:prSet presAssocID="{4E31B1C1-FFAD-436F-9C31-84B8887EEF73}" presName="sibTrans" presStyleCnt="0"/>
      <dgm:spPr/>
    </dgm:pt>
    <dgm:pt modelId="{79043120-184E-4D50-A71A-CB1C5D95E258}" type="pres">
      <dgm:prSet presAssocID="{0A2C7C2C-406F-44BB-9698-67722C9DCCC6}" presName="compNode" presStyleCnt="0"/>
      <dgm:spPr/>
    </dgm:pt>
    <dgm:pt modelId="{BF3F7F22-54C8-4B7E-B403-8A4F895B880F}" type="pres">
      <dgm:prSet presAssocID="{0A2C7C2C-406F-44BB-9698-67722C9DCCC6}" presName="bgRect" presStyleLbl="bgShp" presStyleIdx="2" presStyleCnt="4"/>
      <dgm:spPr/>
    </dgm:pt>
    <dgm:pt modelId="{88F30E99-1C06-4C74-8CAA-6FA98E7B80BA}" type="pres">
      <dgm:prSet presAssocID="{0A2C7C2C-406F-44BB-9698-67722C9DCCC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oga"/>
        </a:ext>
      </dgm:extLst>
    </dgm:pt>
    <dgm:pt modelId="{985BF0E3-A872-4467-BD87-DD76A00DA669}" type="pres">
      <dgm:prSet presAssocID="{0A2C7C2C-406F-44BB-9698-67722C9DCCC6}" presName="spaceRect" presStyleCnt="0"/>
      <dgm:spPr/>
    </dgm:pt>
    <dgm:pt modelId="{E376EA3D-037D-4221-869A-5E06AE33DC2D}" type="pres">
      <dgm:prSet presAssocID="{0A2C7C2C-406F-44BB-9698-67722C9DCCC6}" presName="parTx" presStyleLbl="revTx" presStyleIdx="2" presStyleCnt="4">
        <dgm:presLayoutVars>
          <dgm:chMax val="0"/>
          <dgm:chPref val="0"/>
        </dgm:presLayoutVars>
      </dgm:prSet>
      <dgm:spPr/>
    </dgm:pt>
    <dgm:pt modelId="{D269C2AC-81B9-46A5-A262-4CB3C9D11609}" type="pres">
      <dgm:prSet presAssocID="{301E844D-60C2-4C66-8572-F6BE6DC4CD17}" presName="sibTrans" presStyleCnt="0"/>
      <dgm:spPr/>
    </dgm:pt>
    <dgm:pt modelId="{5ED57831-B855-4900-B0BE-73DF2A13041B}" type="pres">
      <dgm:prSet presAssocID="{82ADBEA7-3E90-491B-82F1-525B46438B4D}" presName="compNode" presStyleCnt="0"/>
      <dgm:spPr/>
    </dgm:pt>
    <dgm:pt modelId="{5071896F-20D8-4209-ACAB-946B5F75B550}" type="pres">
      <dgm:prSet presAssocID="{82ADBEA7-3E90-491B-82F1-525B46438B4D}" presName="bgRect" presStyleLbl="bgShp" presStyleIdx="3" presStyleCnt="4"/>
      <dgm:spPr/>
    </dgm:pt>
    <dgm:pt modelId="{BBBDB166-7664-4870-9262-CC204A42E2AC}" type="pres">
      <dgm:prSet presAssocID="{82ADBEA7-3E90-491B-82F1-525B46438B4D}" presName="iconRect" presStyleLbl="node1" presStyleIdx="3" presStyleCnt="4"/>
      <dgm:spPr/>
    </dgm:pt>
    <dgm:pt modelId="{E5952D2E-B97C-42BA-BD35-648E94F07FFB}" type="pres">
      <dgm:prSet presAssocID="{82ADBEA7-3E90-491B-82F1-525B46438B4D}" presName="spaceRect" presStyleCnt="0"/>
      <dgm:spPr/>
    </dgm:pt>
    <dgm:pt modelId="{43E595CA-0EF4-4B35-9D9F-3795ED24265F}" type="pres">
      <dgm:prSet presAssocID="{82ADBEA7-3E90-491B-82F1-525B46438B4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D70A301-1EC1-42BF-9596-687C30692C79}" type="presOf" srcId="{82ADBEA7-3E90-491B-82F1-525B46438B4D}" destId="{43E595CA-0EF4-4B35-9D9F-3795ED24265F}" srcOrd="0" destOrd="0" presId="urn:microsoft.com/office/officeart/2018/2/layout/IconVerticalSolidList"/>
    <dgm:cxn modelId="{136ABE12-5E81-4ADE-9B7B-0008F3794F49}" srcId="{330589E1-B97D-4EFC-AF45-10D2062C7001}" destId="{4384E8A5-DBCB-4435-9E8B-C84E993D2E05}" srcOrd="1" destOrd="0" parTransId="{AE9AE0F6-DFFD-45A5-A5E1-DC15C18AA6CC}" sibTransId="{4E31B1C1-FFAD-436F-9C31-84B8887EEF73}"/>
    <dgm:cxn modelId="{2FFCD322-96DE-4D87-8A09-4E0E19785C41}" type="presOf" srcId="{B435F892-DC6C-4F33-8A48-04857B6C3871}" destId="{77CB872B-7E2A-4059-BECE-DED077AC584C}" srcOrd="0" destOrd="0" presId="urn:microsoft.com/office/officeart/2018/2/layout/IconVerticalSolidList"/>
    <dgm:cxn modelId="{B647AF44-66AC-4BA9-8589-072E48F55547}" srcId="{330589E1-B97D-4EFC-AF45-10D2062C7001}" destId="{82ADBEA7-3E90-491B-82F1-525B46438B4D}" srcOrd="3" destOrd="0" parTransId="{DF06E329-3540-479E-AC47-F97B8BA0699A}" sibTransId="{7722ABF5-D681-461C-9A94-5C01F224FF0C}"/>
    <dgm:cxn modelId="{9548C051-6989-42E2-9201-19B8C382A4D3}" srcId="{330589E1-B97D-4EFC-AF45-10D2062C7001}" destId="{B435F892-DC6C-4F33-8A48-04857B6C3871}" srcOrd="0" destOrd="0" parTransId="{A5A6C65F-D077-420D-8AB0-812307038078}" sibTransId="{0E10CD77-A599-4013-939E-1CE937BFC62F}"/>
    <dgm:cxn modelId="{1C4FA272-41A2-4FE3-B851-A6E01A637E89}" type="presOf" srcId="{0A2C7C2C-406F-44BB-9698-67722C9DCCC6}" destId="{E376EA3D-037D-4221-869A-5E06AE33DC2D}" srcOrd="0" destOrd="0" presId="urn:microsoft.com/office/officeart/2018/2/layout/IconVerticalSolidList"/>
    <dgm:cxn modelId="{4F7480D0-18E4-4F23-AA94-0295385AF899}" type="presOf" srcId="{4384E8A5-DBCB-4435-9E8B-C84E993D2E05}" destId="{8DCF3695-81CF-4118-B91B-65CFCF009B37}" srcOrd="0" destOrd="0" presId="urn:microsoft.com/office/officeart/2018/2/layout/IconVerticalSolidList"/>
    <dgm:cxn modelId="{FDCFE5D1-7625-4C8A-81FE-E5F7F1FEF6AD}" type="presOf" srcId="{330589E1-B97D-4EFC-AF45-10D2062C7001}" destId="{506A6861-CC30-48C0-8775-B182C0F9D670}" srcOrd="0" destOrd="0" presId="urn:microsoft.com/office/officeart/2018/2/layout/IconVerticalSolidList"/>
    <dgm:cxn modelId="{383949F6-8C5B-4605-96CF-FD8117124AE2}" srcId="{330589E1-B97D-4EFC-AF45-10D2062C7001}" destId="{0A2C7C2C-406F-44BB-9698-67722C9DCCC6}" srcOrd="2" destOrd="0" parTransId="{B5B15ACB-DACF-4B93-A658-EE05D4FE891A}" sibTransId="{301E844D-60C2-4C66-8572-F6BE6DC4CD17}"/>
    <dgm:cxn modelId="{9791F044-0E7B-4728-B642-16BD6F1CDA16}" type="presParOf" srcId="{506A6861-CC30-48C0-8775-B182C0F9D670}" destId="{DF2CA4FC-9499-4A39-AB02-B0418472563F}" srcOrd="0" destOrd="0" presId="urn:microsoft.com/office/officeart/2018/2/layout/IconVerticalSolidList"/>
    <dgm:cxn modelId="{28D6DF7D-63D4-4492-BC2D-8E7793B53830}" type="presParOf" srcId="{DF2CA4FC-9499-4A39-AB02-B0418472563F}" destId="{8F01C14A-334C-40F9-9228-14D2A42A0F36}" srcOrd="0" destOrd="0" presId="urn:microsoft.com/office/officeart/2018/2/layout/IconVerticalSolidList"/>
    <dgm:cxn modelId="{A0624C11-89D8-4A52-B701-1E3ECDEDCFE8}" type="presParOf" srcId="{DF2CA4FC-9499-4A39-AB02-B0418472563F}" destId="{419EF95B-D30E-4D7E-B6BD-28D65CE14ACD}" srcOrd="1" destOrd="0" presId="urn:microsoft.com/office/officeart/2018/2/layout/IconVerticalSolidList"/>
    <dgm:cxn modelId="{51F07D14-0110-44D4-8B1D-836CAD57EE34}" type="presParOf" srcId="{DF2CA4FC-9499-4A39-AB02-B0418472563F}" destId="{3D555290-6EA3-476C-AD38-5647575172D4}" srcOrd="2" destOrd="0" presId="urn:microsoft.com/office/officeart/2018/2/layout/IconVerticalSolidList"/>
    <dgm:cxn modelId="{A444871E-F9E8-4F76-9D3F-416DA5C29F7C}" type="presParOf" srcId="{DF2CA4FC-9499-4A39-AB02-B0418472563F}" destId="{77CB872B-7E2A-4059-BECE-DED077AC584C}" srcOrd="3" destOrd="0" presId="urn:microsoft.com/office/officeart/2018/2/layout/IconVerticalSolidList"/>
    <dgm:cxn modelId="{A995A8CD-054B-4A3B-9FE6-BAE1F334F83C}" type="presParOf" srcId="{506A6861-CC30-48C0-8775-B182C0F9D670}" destId="{4DBC3285-B990-4AB5-B2F7-1F0F1909F2DF}" srcOrd="1" destOrd="0" presId="urn:microsoft.com/office/officeart/2018/2/layout/IconVerticalSolidList"/>
    <dgm:cxn modelId="{C3B4F378-D969-4909-8101-8CC8F8F094F7}" type="presParOf" srcId="{506A6861-CC30-48C0-8775-B182C0F9D670}" destId="{C26732D6-45A3-48B4-B8E6-B08E1307F5BA}" srcOrd="2" destOrd="0" presId="urn:microsoft.com/office/officeart/2018/2/layout/IconVerticalSolidList"/>
    <dgm:cxn modelId="{F50C97C6-CC70-4310-A0D9-50E95B2A2D13}" type="presParOf" srcId="{C26732D6-45A3-48B4-B8E6-B08E1307F5BA}" destId="{C0DE7008-3A4B-4D0F-94A6-2C61904102C5}" srcOrd="0" destOrd="0" presId="urn:microsoft.com/office/officeart/2018/2/layout/IconVerticalSolidList"/>
    <dgm:cxn modelId="{F1C7C755-1B71-44BE-9028-EFE812BDD3B0}" type="presParOf" srcId="{C26732D6-45A3-48B4-B8E6-B08E1307F5BA}" destId="{87AFAF29-A9AC-43B7-B284-EE476A2D95AC}" srcOrd="1" destOrd="0" presId="urn:microsoft.com/office/officeart/2018/2/layout/IconVerticalSolidList"/>
    <dgm:cxn modelId="{69384057-A294-4D5B-B3C4-37AD2DDC512E}" type="presParOf" srcId="{C26732D6-45A3-48B4-B8E6-B08E1307F5BA}" destId="{262F1C3D-3DAD-4412-A53C-02E724ECF7EA}" srcOrd="2" destOrd="0" presId="urn:microsoft.com/office/officeart/2018/2/layout/IconVerticalSolidList"/>
    <dgm:cxn modelId="{71E3FC10-25AC-43AF-A89D-160581621EC1}" type="presParOf" srcId="{C26732D6-45A3-48B4-B8E6-B08E1307F5BA}" destId="{8DCF3695-81CF-4118-B91B-65CFCF009B37}" srcOrd="3" destOrd="0" presId="urn:microsoft.com/office/officeart/2018/2/layout/IconVerticalSolidList"/>
    <dgm:cxn modelId="{DCE04BF0-D796-44CA-958C-2EF1598AC015}" type="presParOf" srcId="{506A6861-CC30-48C0-8775-B182C0F9D670}" destId="{80233E7E-076E-4832-A588-28221B290361}" srcOrd="3" destOrd="0" presId="urn:microsoft.com/office/officeart/2018/2/layout/IconVerticalSolidList"/>
    <dgm:cxn modelId="{C01E250F-E341-49E9-ACDF-F338CCCA1ECB}" type="presParOf" srcId="{506A6861-CC30-48C0-8775-B182C0F9D670}" destId="{79043120-184E-4D50-A71A-CB1C5D95E258}" srcOrd="4" destOrd="0" presId="urn:microsoft.com/office/officeart/2018/2/layout/IconVerticalSolidList"/>
    <dgm:cxn modelId="{55BD7FAB-EEDA-4816-8DED-86CDB11C072D}" type="presParOf" srcId="{79043120-184E-4D50-A71A-CB1C5D95E258}" destId="{BF3F7F22-54C8-4B7E-B403-8A4F895B880F}" srcOrd="0" destOrd="0" presId="urn:microsoft.com/office/officeart/2018/2/layout/IconVerticalSolidList"/>
    <dgm:cxn modelId="{D05A5B60-BE84-4760-B9D1-46CBFFFA1A34}" type="presParOf" srcId="{79043120-184E-4D50-A71A-CB1C5D95E258}" destId="{88F30E99-1C06-4C74-8CAA-6FA98E7B80BA}" srcOrd="1" destOrd="0" presId="urn:microsoft.com/office/officeart/2018/2/layout/IconVerticalSolidList"/>
    <dgm:cxn modelId="{387E456E-B007-4A66-B6E1-F9B1B69ACB1B}" type="presParOf" srcId="{79043120-184E-4D50-A71A-CB1C5D95E258}" destId="{985BF0E3-A872-4467-BD87-DD76A00DA669}" srcOrd="2" destOrd="0" presId="urn:microsoft.com/office/officeart/2018/2/layout/IconVerticalSolidList"/>
    <dgm:cxn modelId="{AF3A9ACF-BE8E-477F-8410-A46B2C418E48}" type="presParOf" srcId="{79043120-184E-4D50-A71A-CB1C5D95E258}" destId="{E376EA3D-037D-4221-869A-5E06AE33DC2D}" srcOrd="3" destOrd="0" presId="urn:microsoft.com/office/officeart/2018/2/layout/IconVerticalSolidList"/>
    <dgm:cxn modelId="{78DA1826-A7DC-4AD3-B9F1-B057AB81550F}" type="presParOf" srcId="{506A6861-CC30-48C0-8775-B182C0F9D670}" destId="{D269C2AC-81B9-46A5-A262-4CB3C9D11609}" srcOrd="5" destOrd="0" presId="urn:microsoft.com/office/officeart/2018/2/layout/IconVerticalSolidList"/>
    <dgm:cxn modelId="{21436B20-AC52-44FA-BE4E-F3B85D7031A6}" type="presParOf" srcId="{506A6861-CC30-48C0-8775-B182C0F9D670}" destId="{5ED57831-B855-4900-B0BE-73DF2A13041B}" srcOrd="6" destOrd="0" presId="urn:microsoft.com/office/officeart/2018/2/layout/IconVerticalSolidList"/>
    <dgm:cxn modelId="{1A7D03FB-E192-4690-BDA1-F0263471FE2E}" type="presParOf" srcId="{5ED57831-B855-4900-B0BE-73DF2A13041B}" destId="{5071896F-20D8-4209-ACAB-946B5F75B550}" srcOrd="0" destOrd="0" presId="urn:microsoft.com/office/officeart/2018/2/layout/IconVerticalSolidList"/>
    <dgm:cxn modelId="{AF7FED1B-E7F2-499B-B886-86A1C01C601A}" type="presParOf" srcId="{5ED57831-B855-4900-B0BE-73DF2A13041B}" destId="{BBBDB166-7664-4870-9262-CC204A42E2AC}" srcOrd="1" destOrd="0" presId="urn:microsoft.com/office/officeart/2018/2/layout/IconVerticalSolidList"/>
    <dgm:cxn modelId="{FC5CEA4A-D1BE-4E3D-87C9-1444BCBDDEA8}" type="presParOf" srcId="{5ED57831-B855-4900-B0BE-73DF2A13041B}" destId="{E5952D2E-B97C-42BA-BD35-648E94F07FFB}" srcOrd="2" destOrd="0" presId="urn:microsoft.com/office/officeart/2018/2/layout/IconVerticalSolidList"/>
    <dgm:cxn modelId="{B7995DF6-598A-465A-AA80-FA5D7B42D4DE}" type="presParOf" srcId="{5ED57831-B855-4900-B0BE-73DF2A13041B}" destId="{43E595CA-0EF4-4B35-9D9F-3795ED2426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B4628-419D-41E6-9ED3-A026FC48E6C4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6F4B2-E9A0-4B21-BCDD-692AD5D4805F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D07B8-D1D0-440E-8E7F-40E8E7E5E0BF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Miles is trained </a:t>
          </a:r>
          <a:r>
            <a:rPr lang="en-US" sz="2000" kern="1200">
              <a:latin typeface="Calibri Light" panose="020F0302020204030204"/>
            </a:rPr>
            <a:t>in electronics</a:t>
          </a:r>
          <a:r>
            <a:rPr lang="en-US" sz="2000" kern="1200"/>
            <a:t> so he can help with any on board electrical issues</a:t>
          </a:r>
        </a:p>
      </dsp:txBody>
      <dsp:txXfrm>
        <a:off x="1372680" y="2344"/>
        <a:ext cx="5424994" cy="1188467"/>
      </dsp:txXfrm>
    </dsp:sp>
    <dsp:sp modelId="{8204766D-AF57-40E4-8815-B881627F36DA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10198-47F7-463C-8829-949BA9A06917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D8A69-AE1A-41F2-80EE-01D4C3337168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 has excellent health so</a:t>
          </a:r>
          <a:r>
            <a:rPr lang="en-US" sz="2000" kern="1200">
              <a:latin typeface="Calibri Light" panose="020F0302020204030204"/>
            </a:rPr>
            <a:t> his health won't be a problem on the mission</a:t>
          </a:r>
          <a:endParaRPr lang="en-US" sz="2000" kern="1200"/>
        </a:p>
      </dsp:txBody>
      <dsp:txXfrm>
        <a:off x="1372680" y="1487929"/>
        <a:ext cx="5424994" cy="1188467"/>
      </dsp:txXfrm>
    </dsp:sp>
    <dsp:sp modelId="{56A6D1C1-1654-4484-8142-B34DD435524F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41E18-BD6D-4765-9F90-01FAAB2CBBE1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4A799-9E85-485B-AC4D-C955A3E52131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 is an </a:t>
          </a:r>
          <a:r>
            <a:rPr lang="en-US" sz="2000" kern="1200">
              <a:latin typeface="Calibri Light" panose="020F0302020204030204"/>
            </a:rPr>
            <a:t>optimist</a:t>
          </a:r>
          <a:r>
            <a:rPr lang="en-US" sz="2000" kern="1200"/>
            <a:t> so he will keep hopes high</a:t>
          </a:r>
          <a:r>
            <a:rPr lang="en-US" sz="2000" kern="1200">
              <a:latin typeface="Calibri Light" panose="020F0302020204030204"/>
            </a:rPr>
            <a:t> and bring people down</a:t>
          </a:r>
          <a:endParaRPr lang="en-US" sz="2000" kern="1200"/>
        </a:p>
      </dsp:txBody>
      <dsp:txXfrm>
        <a:off x="1372680" y="2973514"/>
        <a:ext cx="5424994" cy="1188467"/>
      </dsp:txXfrm>
    </dsp:sp>
    <dsp:sp modelId="{77667E15-DEE9-420F-9134-C0B27591B766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E5B47-C56F-4DD9-9ADB-A29EF71665CB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FD8FB-937F-4408-AB43-CB5657EBE227}">
      <dsp:nvSpPr>
        <dsp:cNvPr id="0" name=""/>
        <dsp:cNvSpPr/>
      </dsp:nvSpPr>
      <dsp:spPr>
        <a:xfrm>
          <a:off x="1372680" y="445909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 has military expertise in the Navy</a:t>
          </a:r>
          <a:r>
            <a:rPr lang="en-US" sz="2000" kern="1200">
              <a:latin typeface="Calibri Light" panose="020F0302020204030204"/>
            </a:rPr>
            <a:t>,</a:t>
          </a:r>
          <a:r>
            <a:rPr lang="en-US" sz="2000" kern="1200"/>
            <a:t> so he </a:t>
          </a:r>
          <a:r>
            <a:rPr lang="en-US" sz="2000" kern="1200">
              <a:latin typeface="Calibri Light" panose="020F0302020204030204"/>
            </a:rPr>
            <a:t>has some experience working with large modes of transportation.</a:t>
          </a:r>
          <a:endParaRPr lang="en-US" sz="2000" kern="1200"/>
        </a:p>
      </dsp:txBody>
      <dsp:txXfrm>
        <a:off x="1372680" y="4459099"/>
        <a:ext cx="5424994" cy="1188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70D52-D80D-4802-BD3B-B3EBE9362344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 Light" panose="020F0302020204030204"/>
            </a:rPr>
            <a:t>He</a:t>
          </a:r>
          <a:r>
            <a:rPr lang="en-US" sz="2700" kern="1200"/>
            <a:t> is </a:t>
          </a:r>
          <a:r>
            <a:rPr lang="en-US" sz="2700" kern="1200">
              <a:latin typeface="Calibri Light" panose="020F0302020204030204"/>
            </a:rPr>
            <a:t>intrinsic and motivated</a:t>
          </a:r>
          <a:r>
            <a:rPr lang="en-US" sz="2700" kern="1200"/>
            <a:t> by himself, not by outside sources</a:t>
          </a:r>
        </a:p>
      </dsp:txBody>
      <dsp:txXfrm>
        <a:off x="377190" y="3160"/>
        <a:ext cx="2907506" cy="1744503"/>
      </dsp:txXfrm>
    </dsp:sp>
    <dsp:sp modelId="{26E3AE76-F8C9-4BD6-92F3-8C3FD02D81FA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 Light" panose="020F0302020204030204"/>
            </a:rPr>
            <a:t>Elijah</a:t>
          </a:r>
          <a:r>
            <a:rPr lang="en-US" sz="2700" kern="1200"/>
            <a:t> has a high IQ</a:t>
          </a:r>
          <a:r>
            <a:rPr lang="en-US" sz="2700" kern="1200">
              <a:latin typeface="Calibri Light" panose="020F0302020204030204"/>
            </a:rPr>
            <a:t> and can figure things out easily</a:t>
          </a:r>
          <a:endParaRPr lang="en-US" sz="2700" kern="1200"/>
        </a:p>
      </dsp:txBody>
      <dsp:txXfrm>
        <a:off x="3575446" y="3160"/>
        <a:ext cx="2907506" cy="1744503"/>
      </dsp:txXfrm>
    </dsp:sp>
    <dsp:sp modelId="{3C385274-0D94-48B2-BA4F-69C226E7F74E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He is an optimist and has a positive outlook on life</a:t>
          </a:r>
        </a:p>
      </dsp:txBody>
      <dsp:txXfrm>
        <a:off x="6773703" y="3160"/>
        <a:ext cx="2907506" cy="1744503"/>
      </dsp:txXfrm>
    </dsp:sp>
    <dsp:sp modelId="{36286E0B-E84A-417B-8EB0-F097328536F0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Since Elijah is young, his health is excellent </a:t>
          </a:r>
        </a:p>
      </dsp:txBody>
      <dsp:txXfrm>
        <a:off x="3575446" y="2038415"/>
        <a:ext cx="2907506" cy="1744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7B01-F9C6-44DD-B384-8B5277E8EEEC}">
      <dsp:nvSpPr>
        <dsp:cNvPr id="0" name=""/>
        <dsp:cNvSpPr/>
      </dsp:nvSpPr>
      <dsp:spPr>
        <a:xfrm>
          <a:off x="929481" y="0"/>
          <a:ext cx="5051424" cy="5051424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DDEB2-2869-47F2-B10F-D6DA0C5A936A}">
      <dsp:nvSpPr>
        <dsp:cNvPr id="0" name=""/>
        <dsp:cNvSpPr/>
      </dsp:nvSpPr>
      <dsp:spPr>
        <a:xfrm>
          <a:off x="1409366" y="479885"/>
          <a:ext cx="1970055" cy="19700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He has good health</a:t>
          </a:r>
          <a:r>
            <a:rPr lang="en-US" sz="1700" b="0" i="0" u="none" strike="noStrike" kern="1200" cap="none" baseline="0" noProof="0">
              <a:latin typeface="Calibri Light"/>
              <a:cs typeface="Calibri Light"/>
            </a:rPr>
            <a:t> meaning</a:t>
          </a:r>
          <a:r>
            <a:rPr lang="en-US" sz="1700" b="0" i="0" u="none" strike="noStrike" kern="1200" cap="none" baseline="0" noProof="0">
              <a:solidFill>
                <a:srgbClr val="010000"/>
              </a:solidFill>
              <a:latin typeface="Calibri Light"/>
              <a:cs typeface="Calibri Light"/>
            </a:rPr>
            <a:t> </a:t>
          </a:r>
          <a:r>
            <a:rPr lang="en-US" sz="1700" b="0" i="0" u="none" strike="noStrike" kern="1200" cap="none" baseline="0" noProof="0">
              <a:latin typeface="Calibri Light"/>
              <a:cs typeface="Calibri Light"/>
            </a:rPr>
            <a:t>that his health will not be too much of an issue on the mission</a:t>
          </a:r>
        </a:p>
      </dsp:txBody>
      <dsp:txXfrm>
        <a:off x="1505536" y="576055"/>
        <a:ext cx="1777715" cy="1777715"/>
      </dsp:txXfrm>
    </dsp:sp>
    <dsp:sp modelId="{18EB226F-A578-4A30-8130-9AAA33F34423}">
      <dsp:nvSpPr>
        <dsp:cNvPr id="0" name=""/>
        <dsp:cNvSpPr/>
      </dsp:nvSpPr>
      <dsp:spPr>
        <a:xfrm>
          <a:off x="3530964" y="479885"/>
          <a:ext cx="1970055" cy="1970055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 is intrinsic</a:t>
          </a:r>
          <a:r>
            <a:rPr lang="en-US" sz="1700" kern="1200">
              <a:latin typeface="Calibri Light" panose="020F0302020204030204"/>
            </a:rPr>
            <a:t> and motivated by himself, and not outside sources</a:t>
          </a:r>
          <a:endParaRPr lang="en-US" sz="1700" kern="1200"/>
        </a:p>
      </dsp:txBody>
      <dsp:txXfrm>
        <a:off x="3627134" y="576055"/>
        <a:ext cx="1777715" cy="1777715"/>
      </dsp:txXfrm>
    </dsp:sp>
    <dsp:sp modelId="{785F98A3-4A53-4C96-8631-FDEE663BDAC6}">
      <dsp:nvSpPr>
        <dsp:cNvPr id="0" name=""/>
        <dsp:cNvSpPr/>
      </dsp:nvSpPr>
      <dsp:spPr>
        <a:xfrm>
          <a:off x="1409366" y="2601483"/>
          <a:ext cx="1970055" cy="1970055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 is an optimist</a:t>
          </a:r>
          <a:r>
            <a:rPr lang="en-US" sz="1700" kern="1200">
              <a:latin typeface="Calibri Light" panose="020F0302020204030204"/>
            </a:rPr>
            <a:t> and won't pull people down with pessimistic values</a:t>
          </a:r>
          <a:endParaRPr lang="en-US" sz="1700" kern="1200"/>
        </a:p>
      </dsp:txBody>
      <dsp:txXfrm>
        <a:off x="1505536" y="2697653"/>
        <a:ext cx="1777715" cy="1777715"/>
      </dsp:txXfrm>
    </dsp:sp>
    <dsp:sp modelId="{3C8E90ED-1D2D-41F3-98CA-96D591E0BD0E}">
      <dsp:nvSpPr>
        <dsp:cNvPr id="0" name=""/>
        <dsp:cNvSpPr/>
      </dsp:nvSpPr>
      <dsp:spPr>
        <a:xfrm>
          <a:off x="3530964" y="2601483"/>
          <a:ext cx="1970055" cy="197005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Has business expertise could help with</a:t>
          </a:r>
          <a:r>
            <a:rPr lang="en-US" sz="1700" kern="1200">
              <a:latin typeface="Calibri Light" panose="020F0302020204030204"/>
            </a:rPr>
            <a:t> negotiations and business talks with people on Earth.</a:t>
          </a:r>
          <a:endParaRPr lang="en-US" sz="1700" kern="1200"/>
        </a:p>
      </dsp:txBody>
      <dsp:txXfrm>
        <a:off x="3627134" y="2697653"/>
        <a:ext cx="1777715" cy="1777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7C8A1-4DD5-426F-8BD5-C90D13BCBCAB}">
      <dsp:nvSpPr>
        <dsp:cNvPr id="0" name=""/>
        <dsp:cNvSpPr/>
      </dsp:nvSpPr>
      <dsp:spPr>
        <a:xfrm>
          <a:off x="0" y="0"/>
          <a:ext cx="5528309" cy="1111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Roger has excellent health</a:t>
          </a:r>
          <a:r>
            <a:rPr lang="en-US" sz="2100" b="0" i="0" u="none" strike="noStrike" kern="1200" cap="all" baseline="0" noProof="0">
              <a:latin typeface="Calibri Light"/>
              <a:cs typeface="Calibri Light"/>
            </a:rPr>
            <a:t> which</a:t>
          </a:r>
          <a:r>
            <a:rPr lang="en-US" sz="2100" kern="1200">
              <a:latin typeface="Calibri Light" panose="020F0302020204030204"/>
            </a:rPr>
            <a:t> will help</a:t>
          </a:r>
          <a:r>
            <a:rPr lang="en-US" sz="2100" b="0" i="0" u="none" strike="noStrike" kern="1200" cap="all" baseline="0" noProof="0">
              <a:latin typeface="Calibri Light"/>
              <a:cs typeface="Calibri Light"/>
            </a:rPr>
            <a:t> him</a:t>
          </a:r>
          <a:r>
            <a:rPr lang="en-US" sz="2100" kern="1200">
              <a:latin typeface="Calibri Light" panose="020F0302020204030204"/>
            </a:rPr>
            <a:t> </a:t>
          </a:r>
          <a:r>
            <a:rPr lang="en-US" sz="2100" b="0" i="0" u="none" strike="noStrike" kern="1200" cap="all" baseline="0" noProof="0">
              <a:latin typeface="Calibri Light"/>
              <a:cs typeface="Calibri Light"/>
            </a:rPr>
            <a:t>survive on Mars</a:t>
          </a:r>
          <a:endParaRPr lang="en-US" sz="2100" kern="1200"/>
        </a:p>
      </dsp:txBody>
      <dsp:txXfrm>
        <a:off x="32549" y="32549"/>
        <a:ext cx="4235210" cy="1046215"/>
      </dsp:txXfrm>
    </dsp:sp>
    <dsp:sp modelId="{0A86DAB4-53A1-4814-BDE2-03A5A50D669A}">
      <dsp:nvSpPr>
        <dsp:cNvPr id="0" name=""/>
        <dsp:cNvSpPr/>
      </dsp:nvSpPr>
      <dsp:spPr>
        <a:xfrm>
          <a:off x="462995" y="1313370"/>
          <a:ext cx="5528309" cy="11113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>
              <a:cs typeface="Calibri Light"/>
            </a:rPr>
            <a:t>He is a high </a:t>
          </a:r>
          <a:r>
            <a:rPr lang="en-US" sz="2100" kern="1200"/>
            <a:t>school graduate</a:t>
          </a:r>
          <a:r>
            <a:rPr lang="en-US" sz="2100" kern="1200">
              <a:latin typeface="Calibri Light" panose="020F0302020204030204"/>
            </a:rPr>
            <a:t> which will help him figure things out</a:t>
          </a:r>
          <a:endParaRPr lang="en-US" sz="2100" kern="1200"/>
        </a:p>
      </dsp:txBody>
      <dsp:txXfrm>
        <a:off x="495544" y="1345919"/>
        <a:ext cx="4277861" cy="1046215"/>
      </dsp:txXfrm>
    </dsp:sp>
    <dsp:sp modelId="{915171A9-4ED4-4F94-819C-19E67B4C53BC}">
      <dsp:nvSpPr>
        <dsp:cNvPr id="0" name=""/>
        <dsp:cNvSpPr/>
      </dsp:nvSpPr>
      <dsp:spPr>
        <a:xfrm>
          <a:off x="919081" y="2626741"/>
          <a:ext cx="5528309" cy="11113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>
              <a:cs typeface="Calibri Light"/>
            </a:rPr>
            <a:t>He has 8 </a:t>
          </a:r>
          <a:r>
            <a:rPr lang="en-US" sz="2100" kern="1200"/>
            <a:t>years on an oil rig and knows how to work with fuel</a:t>
          </a:r>
        </a:p>
      </dsp:txBody>
      <dsp:txXfrm>
        <a:off x="951630" y="2659290"/>
        <a:ext cx="4284772" cy="1046215"/>
      </dsp:txXfrm>
    </dsp:sp>
    <dsp:sp modelId="{473B1AA2-0801-40C2-B8CD-AE2E83CBEC82}">
      <dsp:nvSpPr>
        <dsp:cNvPr id="0" name=""/>
        <dsp:cNvSpPr/>
      </dsp:nvSpPr>
      <dsp:spPr>
        <a:xfrm>
          <a:off x="1382077" y="3940111"/>
          <a:ext cx="5528309" cy="11113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>
              <a:cs typeface="Calibri Light"/>
            </a:rPr>
            <a:t>He also has experience </a:t>
          </a:r>
          <a:r>
            <a:rPr lang="en-US" sz="2100" kern="1200"/>
            <a:t>with heavy machinery which means he can help operate machines.</a:t>
          </a:r>
        </a:p>
      </dsp:txBody>
      <dsp:txXfrm>
        <a:off x="1414626" y="3972660"/>
        <a:ext cx="4277861" cy="1046215"/>
      </dsp:txXfrm>
    </dsp:sp>
    <dsp:sp modelId="{303B783F-DA8C-43B9-85B6-27DA1E362C64}">
      <dsp:nvSpPr>
        <dsp:cNvPr id="0" name=""/>
        <dsp:cNvSpPr/>
      </dsp:nvSpPr>
      <dsp:spPr>
        <a:xfrm>
          <a:off x="4805955" y="85116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968484" y="851165"/>
        <a:ext cx="397295" cy="543571"/>
      </dsp:txXfrm>
    </dsp:sp>
    <dsp:sp modelId="{4337C7DE-FCCD-43BC-B277-16FAF05125BE}">
      <dsp:nvSpPr>
        <dsp:cNvPr id="0" name=""/>
        <dsp:cNvSpPr/>
      </dsp:nvSpPr>
      <dsp:spPr>
        <a:xfrm>
          <a:off x="5268951" y="216453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431480" y="2164535"/>
        <a:ext cx="397295" cy="543571"/>
      </dsp:txXfrm>
    </dsp:sp>
    <dsp:sp modelId="{B36EB80C-B2AF-464D-BCA3-943871A6228B}">
      <dsp:nvSpPr>
        <dsp:cNvPr id="0" name=""/>
        <dsp:cNvSpPr/>
      </dsp:nvSpPr>
      <dsp:spPr>
        <a:xfrm>
          <a:off x="5725037" y="3477906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887566" y="3477906"/>
        <a:ext cx="397295" cy="543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DB8BF-1B43-461B-BBA1-AF8EF57511DC}">
      <dsp:nvSpPr>
        <dsp:cNvPr id="0" name=""/>
        <dsp:cNvSpPr/>
      </dsp:nvSpPr>
      <dsp:spPr>
        <a:xfrm>
          <a:off x="0" y="2096"/>
          <a:ext cx="6910387" cy="10625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97792-1F08-495C-B643-19621170306A}">
      <dsp:nvSpPr>
        <dsp:cNvPr id="0" name=""/>
        <dsp:cNvSpPr/>
      </dsp:nvSpPr>
      <dsp:spPr>
        <a:xfrm>
          <a:off x="321428" y="241175"/>
          <a:ext cx="584416" cy="584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0AA44-6E7F-4118-A678-CBCC430A2BAC}">
      <dsp:nvSpPr>
        <dsp:cNvPr id="0" name=""/>
        <dsp:cNvSpPr/>
      </dsp:nvSpPr>
      <dsp:spPr>
        <a:xfrm>
          <a:off x="1227274" y="2096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cs typeface="Calibri Light"/>
            </a:rPr>
            <a:t>Meredith </a:t>
          </a:r>
          <a:r>
            <a:rPr lang="en-US" sz="2200" kern="1200"/>
            <a:t>has excellent health</a:t>
          </a:r>
          <a:r>
            <a:rPr lang="en-US" sz="2200" b="0" i="0" u="none" strike="noStrike" kern="1200" cap="none" baseline="0" noProof="0">
              <a:latin typeface="Calibri Light"/>
              <a:cs typeface="Calibri Light"/>
            </a:rPr>
            <a:t>,</a:t>
          </a:r>
          <a:r>
            <a:rPr lang="en-US" sz="2200" b="0" i="0" u="none" strike="noStrike" kern="1200" cap="none" baseline="0" noProof="0">
              <a:solidFill>
                <a:srgbClr val="010000"/>
              </a:solidFill>
              <a:latin typeface="Calibri Light"/>
              <a:cs typeface="Calibri Light"/>
            </a:rPr>
            <a:t> so</a:t>
          </a:r>
          <a:r>
            <a:rPr lang="en-US" sz="2200" b="0" i="0" u="none" strike="noStrike" kern="1200" cap="none" baseline="0" noProof="0">
              <a:latin typeface="Calibri Light"/>
              <a:cs typeface="Calibri Light"/>
            </a:rPr>
            <a:t> she'll most likely make the trip</a:t>
          </a:r>
        </a:p>
      </dsp:txBody>
      <dsp:txXfrm>
        <a:off x="1227274" y="2096"/>
        <a:ext cx="5683112" cy="1062575"/>
      </dsp:txXfrm>
    </dsp:sp>
    <dsp:sp modelId="{16AC88D5-872D-456A-B7E0-9BEBB808FEFC}">
      <dsp:nvSpPr>
        <dsp:cNvPr id="0" name=""/>
        <dsp:cNvSpPr/>
      </dsp:nvSpPr>
      <dsp:spPr>
        <a:xfrm>
          <a:off x="0" y="1330315"/>
          <a:ext cx="6910387" cy="10625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9167E-2740-401F-9682-BCB4596BEE76}">
      <dsp:nvSpPr>
        <dsp:cNvPr id="0" name=""/>
        <dsp:cNvSpPr/>
      </dsp:nvSpPr>
      <dsp:spPr>
        <a:xfrm>
          <a:off x="321428" y="1569394"/>
          <a:ext cx="584416" cy="584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91175-7F96-4683-BAE5-FBDFC27EB80A}">
      <dsp:nvSpPr>
        <dsp:cNvPr id="0" name=""/>
        <dsp:cNvSpPr/>
      </dsp:nvSpPr>
      <dsp:spPr>
        <a:xfrm>
          <a:off x="1227274" y="1330315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She is intrinsic</a:t>
          </a:r>
          <a:r>
            <a:rPr lang="en-US" sz="2200" kern="1200">
              <a:latin typeface="Calibri Light" panose="020F0302020204030204"/>
            </a:rPr>
            <a:t>, so she won't need others to motivate her </a:t>
          </a:r>
          <a:endParaRPr lang="en-US" sz="2200" kern="1200"/>
        </a:p>
      </dsp:txBody>
      <dsp:txXfrm>
        <a:off x="1227274" y="1330315"/>
        <a:ext cx="5683112" cy="1062575"/>
      </dsp:txXfrm>
    </dsp:sp>
    <dsp:sp modelId="{FB990DED-0851-47EE-B68B-E5E28406F2A9}">
      <dsp:nvSpPr>
        <dsp:cNvPr id="0" name=""/>
        <dsp:cNvSpPr/>
      </dsp:nvSpPr>
      <dsp:spPr>
        <a:xfrm>
          <a:off x="0" y="2658534"/>
          <a:ext cx="6910387" cy="10625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ED776-9530-44AB-9F85-E658C1C0B1F3}">
      <dsp:nvSpPr>
        <dsp:cNvPr id="0" name=""/>
        <dsp:cNvSpPr/>
      </dsp:nvSpPr>
      <dsp:spPr>
        <a:xfrm>
          <a:off x="321428" y="2897613"/>
          <a:ext cx="584416" cy="584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FC708-0451-4EB7-A4BD-2F1609E68459}">
      <dsp:nvSpPr>
        <dsp:cNvPr id="0" name=""/>
        <dsp:cNvSpPr/>
      </dsp:nvSpPr>
      <dsp:spPr>
        <a:xfrm>
          <a:off x="1227274" y="2658534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cs typeface="Calibri Light" panose="020F0302020204030204"/>
            </a:rPr>
            <a:t>She is an optimist</a:t>
          </a:r>
          <a:r>
            <a:rPr lang="en-US" sz="2200" kern="1200">
              <a:latin typeface="Calibri Light" panose="020F0302020204030204"/>
              <a:cs typeface="Calibri Light" panose="020F0302020204030204"/>
            </a:rPr>
            <a:t> ,</a:t>
          </a:r>
          <a:r>
            <a:rPr lang="en-US" sz="2200" kern="1200">
              <a:latin typeface="Calibri Light" panose="020F0302020204030204"/>
            </a:rPr>
            <a:t> so she'll keep spirits high and encourage others when down</a:t>
          </a:r>
          <a:endParaRPr lang="en-US" sz="2200" kern="1200"/>
        </a:p>
      </dsp:txBody>
      <dsp:txXfrm>
        <a:off x="1227274" y="2658534"/>
        <a:ext cx="5683112" cy="1062575"/>
      </dsp:txXfrm>
    </dsp:sp>
    <dsp:sp modelId="{8F34BF73-F61D-4B17-A522-6B6D892C327D}">
      <dsp:nvSpPr>
        <dsp:cNvPr id="0" name=""/>
        <dsp:cNvSpPr/>
      </dsp:nvSpPr>
      <dsp:spPr>
        <a:xfrm>
          <a:off x="0" y="3986753"/>
          <a:ext cx="6910387" cy="10625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7746D-B42C-49D4-BAA8-05FB4855547F}">
      <dsp:nvSpPr>
        <dsp:cNvPr id="0" name=""/>
        <dsp:cNvSpPr/>
      </dsp:nvSpPr>
      <dsp:spPr>
        <a:xfrm>
          <a:off x="321428" y="4225832"/>
          <a:ext cx="584416" cy="58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920CB-5EC1-43EB-A750-7A24AAC96A01}">
      <dsp:nvSpPr>
        <dsp:cNvPr id="0" name=""/>
        <dsp:cNvSpPr/>
      </dsp:nvSpPr>
      <dsp:spPr>
        <a:xfrm>
          <a:off x="1227274" y="3986753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 Light" panose="020F0302020204030204"/>
            </a:rPr>
            <a:t>With her background in babysitting, she could help take care of Elijah</a:t>
          </a:r>
          <a:endParaRPr lang="en-US" sz="2200" kern="1200"/>
        </a:p>
      </dsp:txBody>
      <dsp:txXfrm>
        <a:off x="1227274" y="3986753"/>
        <a:ext cx="5683112" cy="1062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6B489-CAC1-4265-B1B3-3857A3CBB0E1}">
      <dsp:nvSpPr>
        <dsp:cNvPr id="0" name=""/>
        <dsp:cNvSpPr/>
      </dsp:nvSpPr>
      <dsp:spPr>
        <a:xfrm>
          <a:off x="0" y="4413"/>
          <a:ext cx="6797675" cy="9401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FF6D7-9224-4D12-AD89-8984E0A7D84C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80C2F-8E29-43D9-8872-B3DDEDC9AAA4}">
      <dsp:nvSpPr>
        <dsp:cNvPr id="0" name=""/>
        <dsp:cNvSpPr/>
      </dsp:nvSpPr>
      <dsp:spPr>
        <a:xfrm>
          <a:off x="1085908" y="4413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cap="none" baseline="0" noProof="0">
              <a:latin typeface="Calibri Light"/>
              <a:cs typeface="Calibri Light"/>
            </a:rPr>
            <a:t>She has good health so her health will not be a problem</a:t>
          </a:r>
        </a:p>
      </dsp:txBody>
      <dsp:txXfrm>
        <a:off x="1085908" y="4413"/>
        <a:ext cx="5711766" cy="940180"/>
      </dsp:txXfrm>
    </dsp:sp>
    <dsp:sp modelId="{8C121EAC-DFFB-42CD-B0AC-18414D12F85A}">
      <dsp:nvSpPr>
        <dsp:cNvPr id="0" name=""/>
        <dsp:cNvSpPr/>
      </dsp:nvSpPr>
      <dsp:spPr>
        <a:xfrm>
          <a:off x="0" y="1179639"/>
          <a:ext cx="6797675" cy="9401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9931B-0E84-4B49-BF59-B445FBE06808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06AA1-3ECD-4BEE-BDCD-6E6326C3A630}">
      <dsp:nvSpPr>
        <dsp:cNvPr id="0" name=""/>
        <dsp:cNvSpPr/>
      </dsp:nvSpPr>
      <dsp:spPr>
        <a:xfrm>
          <a:off x="1085908" y="1179639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Optimistic outlook</a:t>
          </a:r>
          <a:r>
            <a:rPr lang="en-US" sz="1800" kern="1200">
              <a:latin typeface="Calibri Light" panose="020F0302020204030204"/>
            </a:rPr>
            <a:t>, so she can keep spirits high and boost morale</a:t>
          </a:r>
          <a:endParaRPr lang="en-US" sz="1800" kern="1200"/>
        </a:p>
      </dsp:txBody>
      <dsp:txXfrm>
        <a:off x="1085908" y="1179639"/>
        <a:ext cx="5711766" cy="940180"/>
      </dsp:txXfrm>
    </dsp:sp>
    <dsp:sp modelId="{C781B25A-0AB9-4908-890D-B7B608553904}">
      <dsp:nvSpPr>
        <dsp:cNvPr id="0" name=""/>
        <dsp:cNvSpPr/>
      </dsp:nvSpPr>
      <dsp:spPr>
        <a:xfrm>
          <a:off x="0" y="2354865"/>
          <a:ext cx="6797675" cy="9401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A387A-EDDF-43B7-B28B-2B011BA62DD5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92D9F-397C-4E96-9250-B26EC975A79D}">
      <dsp:nvSpPr>
        <dsp:cNvPr id="0" name=""/>
        <dsp:cNvSpPr/>
      </dsp:nvSpPr>
      <dsp:spPr>
        <a:xfrm>
          <a:off x="1085908" y="2354865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Being an extrovert means she'll make sure people talk and create stronger bonds between the astronauts</a:t>
          </a:r>
          <a:endParaRPr lang="en-US" sz="1800" kern="1200"/>
        </a:p>
      </dsp:txBody>
      <dsp:txXfrm>
        <a:off x="1085908" y="2354865"/>
        <a:ext cx="5711766" cy="940180"/>
      </dsp:txXfrm>
    </dsp:sp>
    <dsp:sp modelId="{8F2A2FC2-B2C2-497F-8C9C-94D172573729}">
      <dsp:nvSpPr>
        <dsp:cNvPr id="0" name=""/>
        <dsp:cNvSpPr/>
      </dsp:nvSpPr>
      <dsp:spPr>
        <a:xfrm>
          <a:off x="0" y="3530091"/>
          <a:ext cx="6797675" cy="9401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04ADE-9B51-4A2C-95C2-245622D59150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1007D-DCFC-48D2-832F-A4EF3AA2914A}">
      <dsp:nvSpPr>
        <dsp:cNvPr id="0" name=""/>
        <dsp:cNvSpPr/>
      </dsp:nvSpPr>
      <dsp:spPr>
        <a:xfrm>
          <a:off x="1085908" y="3530091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Her PhD in computer science will help her effectively work on the more challenging aspects of technology in Mars</a:t>
          </a:r>
          <a:endParaRPr lang="en-US" sz="1800" kern="1200"/>
        </a:p>
      </dsp:txBody>
      <dsp:txXfrm>
        <a:off x="1085908" y="3530091"/>
        <a:ext cx="5711766" cy="940180"/>
      </dsp:txXfrm>
    </dsp:sp>
    <dsp:sp modelId="{BA0DBD03-A923-4787-BE9E-45940CF6C6AD}">
      <dsp:nvSpPr>
        <dsp:cNvPr id="0" name=""/>
        <dsp:cNvSpPr/>
      </dsp:nvSpPr>
      <dsp:spPr>
        <a:xfrm>
          <a:off x="0" y="4705317"/>
          <a:ext cx="6797675" cy="9401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5E0E0-FE0F-47F7-AEF6-FE1008E3C6A3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D8F0-B706-4C5F-92B8-CB06F049050D}">
      <dsp:nvSpPr>
        <dsp:cNvPr id="0" name=""/>
        <dsp:cNvSpPr/>
      </dsp:nvSpPr>
      <dsp:spPr>
        <a:xfrm>
          <a:off x="1085908" y="4705317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Her background in teaching (professor) will help when she needs to explain and teach certain facts </a:t>
          </a:r>
          <a:endParaRPr lang="en-US" sz="1800" kern="1200"/>
        </a:p>
      </dsp:txBody>
      <dsp:txXfrm>
        <a:off x="1085908" y="4705317"/>
        <a:ext cx="5711766" cy="940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C14A-334C-40F9-9228-14D2A42A0F36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EF95B-D30E-4D7E-B6BD-28D65CE14ACD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B872B-7E2A-4059-BECE-DED077AC584C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Therapeutic support for everyone on the mission, she can help them handle their stress</a:t>
          </a:r>
        </a:p>
      </dsp:txBody>
      <dsp:txXfrm>
        <a:off x="1372680" y="2344"/>
        <a:ext cx="5424994" cy="1188467"/>
      </dsp:txXfrm>
    </dsp:sp>
    <dsp:sp modelId="{C0DE7008-3A4B-4D0F-94A6-2C61904102C5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FAF29-A9AC-43B7-B284-EE476A2D95AC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F3695-81CF-4118-B91B-65CFCF009B37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cs typeface="Calibri Light"/>
            </a:rPr>
            <a:t>She will keep people </a:t>
          </a:r>
          <a:r>
            <a:rPr lang="en-US" sz="2000" kern="1200">
              <a:latin typeface="Calibri Light" panose="020F0302020204030204"/>
              <a:cs typeface="Calibri Light"/>
            </a:rPr>
            <a:t>grounded and offer honest advice (pessimist)</a:t>
          </a:r>
          <a:endParaRPr lang="en-US" sz="2000" kern="1200">
            <a:cs typeface="Calibri Light"/>
          </a:endParaRPr>
        </a:p>
      </dsp:txBody>
      <dsp:txXfrm>
        <a:off x="1372680" y="1487929"/>
        <a:ext cx="5424994" cy="1188467"/>
      </dsp:txXfrm>
    </dsp:sp>
    <dsp:sp modelId="{BF3F7F22-54C8-4B7E-B403-8A4F895B880F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30E99-1C06-4C74-8CAA-6FA98E7B80BA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6EA3D-037D-4221-869A-5E06AE33DC2D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Fair health </a:t>
          </a:r>
          <a:r>
            <a:rPr lang="en-US" sz="2000" kern="1200">
              <a:latin typeface="Calibri Light" panose="020F0302020204030204"/>
            </a:rPr>
            <a:t>would help her on the trip, but we would also get to see how people with fair health would survive on Mars</a:t>
          </a:r>
          <a:endParaRPr lang="en-US" sz="2000" kern="1200"/>
        </a:p>
      </dsp:txBody>
      <dsp:txXfrm>
        <a:off x="1372680" y="2973514"/>
        <a:ext cx="5424994" cy="1188467"/>
      </dsp:txXfrm>
    </dsp:sp>
    <dsp:sp modelId="{5071896F-20D8-4209-ACAB-946B5F75B550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DB166-7664-4870-9262-CC204A42E2AC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595CA-0EF4-4B35-9D9F-3795ED24265F}">
      <dsp:nvSpPr>
        <dsp:cNvPr id="0" name=""/>
        <dsp:cNvSpPr/>
      </dsp:nvSpPr>
      <dsp:spPr>
        <a:xfrm>
          <a:off x="1372680" y="445909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I. Q. of 140 will help crew figure things </a:t>
          </a:r>
          <a:r>
            <a:rPr lang="en-US" sz="2000" kern="1200">
              <a:latin typeface="Calibri Light" panose="020F0302020204030204"/>
            </a:rPr>
            <a:t>out and understand vast information </a:t>
          </a:r>
          <a:endParaRPr lang="en-US" sz="2000" kern="1200"/>
        </a:p>
      </dsp:txBody>
      <dsp:txXfrm>
        <a:off x="1372680" y="4459099"/>
        <a:ext cx="5424994" cy="118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9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1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3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cs typeface="Calibri Light"/>
              </a:rPr>
              <a:t>Mission to Mars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0826" y="5120639"/>
            <a:ext cx="3188763" cy="128016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Garamond" pitchFamily="18" charset="0"/>
            </a:pPr>
            <a:r>
              <a:rPr lang="en-US" sz="1500" cap="none" spc="80">
                <a:solidFill>
                  <a:srgbClr val="FFFFFF"/>
                </a:solidFill>
                <a:latin typeface="Garamond"/>
              </a:rPr>
              <a:t>Joel Louis-</a:t>
            </a:r>
            <a:r>
              <a:rPr lang="en-US" sz="1500" cap="none" spc="80" err="1">
                <a:solidFill>
                  <a:srgbClr val="FFFFFF"/>
                </a:solidFill>
                <a:latin typeface="Garamond"/>
              </a:rPr>
              <a:t>Ugbo</a:t>
            </a:r>
            <a:r>
              <a:rPr lang="en-US" sz="1500" cap="none" spc="80">
                <a:solidFill>
                  <a:srgbClr val="FFFFFF"/>
                </a:solidFill>
                <a:latin typeface="Garamond"/>
              </a:rPr>
              <a:t>, Mason Williams, Cory Cannon, Aidan Overcash, and Kyra Rosenfeld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D5E1-4AAB-41C1-9965-BF63F74A8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849" y="-1091750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chemeClr val="bg1"/>
                </a:solidFill>
                <a:latin typeface="Arial Black"/>
                <a:cs typeface="Calibri Light"/>
              </a:rPr>
              <a:t>We Are The</a:t>
            </a:r>
            <a:endParaRPr lang="en-US" sz="8000" b="1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740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0A838-8556-484D-A8FC-7E517A39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cs typeface="Calibri Light"/>
              </a:rPr>
              <a:t>Miles Bernard- Astronaut  #1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6BE4745-BDCC-4B89-8834-9B5FAA296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60768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7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6B79-8EB3-4D3A-AD20-905554FC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Elijah Johnson – Astronaut #2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C4D7BA-4D02-4B61-8BEC-FC972F14D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46017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3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ACE3-ED73-4B3A-B3C5-4667C0DF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>
                <a:cs typeface="Calibri Light"/>
              </a:rPr>
              <a:t>Robert Lindquist- Astronaut #3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1CD301-22B9-4A16-AFA3-703A174A3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002635"/>
              </p:ext>
            </p:extLst>
          </p:nvPr>
        </p:nvGraphicFramePr>
        <p:xfrm>
          <a:off x="4899805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14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3920-D85F-42D9-841C-52A25B91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>
                <a:cs typeface="Calibri Light"/>
              </a:rPr>
              <a:t>Roger Trudelle – Astronaut #4</a:t>
            </a:r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42386DAB-9170-4454-9B28-E8B5C7792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05656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520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F343-1C9F-4C1B-8604-52EAD5FF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>
                <a:cs typeface="Calibri Light"/>
              </a:rPr>
              <a:t>Meredith Anderson – Astronaut #5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1343FF3-826D-4561-A263-7D3488B82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389004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3896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169C-5D72-4548-ABCE-74C7625F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cs typeface="Calibri Light"/>
              </a:rPr>
              <a:t>Rebecca Johnson - Astronaut #6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0BAF066-E032-4007-87D3-4D1E357BB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92347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7895506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5B12-CA10-49D6-BF8F-640A6F03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cs typeface="Calibri Light"/>
              </a:rPr>
              <a:t>Brenda Davis – Astronaut #7</a:t>
            </a:r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60FD08B-D06B-4542-A03C-70479D4AE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84572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39" name="Graphic 939" descr="Head with gears">
            <a:extLst>
              <a:ext uri="{FF2B5EF4-FFF2-40B4-BE49-F238E27FC236}">
                <a16:creationId xmlns:a16="http://schemas.microsoft.com/office/drawing/2014/main" id="{934BB039-A2A6-45C9-82A3-540BB6D025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6196" y="5300932"/>
            <a:ext cx="799382" cy="7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8986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Mission to Mars </vt:lpstr>
      <vt:lpstr>We Are The</vt:lpstr>
      <vt:lpstr>Miles Bernard- Astronaut  #1</vt:lpstr>
      <vt:lpstr>Elijah Johnson – Astronaut #2</vt:lpstr>
      <vt:lpstr>Robert Lindquist- Astronaut #3</vt:lpstr>
      <vt:lpstr>Roger Trudelle – Astronaut #4</vt:lpstr>
      <vt:lpstr>Meredith Anderson – Astronaut #5</vt:lpstr>
      <vt:lpstr>Rebecca Johnson - Astronaut #6</vt:lpstr>
      <vt:lpstr>Brenda Davis – Astronaut #7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2013-07-15T20:26:40Z</dcterms:created>
  <dcterms:modified xsi:type="dcterms:W3CDTF">2020-09-02T05:59:40Z</dcterms:modified>
</cp:coreProperties>
</file>