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59" r:id="rId5"/>
    <p:sldId id="263" r:id="rId6"/>
    <p:sldId id="265" r:id="rId7"/>
    <p:sldId id="260" r:id="rId8"/>
    <p:sldId id="261" r:id="rId9"/>
    <p:sldId id="25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92F9B-46C7-F313-4171-0096F3FEB1AB}" v="111" dt="2019-08-14T18:32:54.424"/>
    <p1510:client id="{2D636EF7-77DC-489E-A63E-9F0831F773DF}" v="171" dt="2019-08-14T18:55:13.138"/>
    <p1510:client id="{691E6ED3-ACAF-4103-A38B-580A9819C6D3}" v="18" dt="2019-08-15T18:31:22.323"/>
    <p1510:client id="{84D48B79-3611-24E8-9246-1F3D33C1D6D3}" v="167" dt="2019-08-14T18:52:39.140"/>
    <p1510:client id="{F1EC2265-3555-4215-A57D-273BBF6D0E1C}" v="252" dt="2019-08-14T18:34:59.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10/5/2020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bg>
      <p:bgPr>
        <a:solidFill>
          <a:schemeClr val="bg1"/>
        </a:solidFill>
        <a:effectLst/>
      </p:bgPr>
    </p:b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10/5/2020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bg>
      <p:bgPr>
        <a:solidFill>
          <a:schemeClr val="bg1"/>
        </a:solidFill>
        <a:effectLst/>
      </p:bgPr>
    </p:bg>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10/5/2020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bg>
      <p:bgPr>
        <a:solidFill>
          <a:schemeClr val="bg1"/>
        </a:solidFill>
        <a:effectLst/>
      </p:bgPr>
    </p:bg>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10/5/2020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bg>
      <p:bgPr>
        <a:solidFill>
          <a:schemeClr val="bg1"/>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Pr>
        <a:solidFill>
          <a:schemeClr val="bg1"/>
        </a:solidFill>
        <a:effectLst/>
      </p:bgPr>
    </p:bg>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10/5/2020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10/5/2020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10/5/2020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3486" y="1065915"/>
            <a:ext cx="5959201" cy="2025621"/>
          </a:xfrm>
          <a:ln/>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4800"/>
              <a:t>Mission to </a:t>
            </a:r>
            <a:r>
              <a:rPr lang="en-US" sz="4800">
                <a:ea typeface="+mj-lt"/>
                <a:cs typeface="+mj-lt"/>
              </a:rPr>
              <a:t>Mars</a:t>
            </a:r>
            <a:endParaRPr lang="en-US" sz="4800"/>
          </a:p>
        </p:txBody>
      </p:sp>
      <p:sp>
        <p:nvSpPr>
          <p:cNvPr id="3" name="Subtitle 2"/>
          <p:cNvSpPr>
            <a:spLocks noGrp="1"/>
          </p:cNvSpPr>
          <p:nvPr>
            <p:ph type="subTitle" idx="1"/>
          </p:nvPr>
        </p:nvSpPr>
        <p:spPr>
          <a:xfrm>
            <a:off x="4433410" y="3081868"/>
            <a:ext cx="6132990" cy="685800"/>
          </a:xfrm>
        </p:spPr>
        <p:txBody>
          <a:bodyPr vert="horz" lIns="91440" tIns="45720" rIns="91440" bIns="45720" rtlCol="0">
            <a:normAutofit/>
          </a:bodyPr>
          <a:lstStyle/>
          <a:p>
            <a:r>
              <a:rPr lang="en-US"/>
              <a:t>By; Tucker Phillips, Akil Malik, Michael Teklu, Stephanie Rodriguez and Savannah </a:t>
            </a:r>
            <a:r>
              <a:rPr lang="en-US" err="1"/>
              <a:t>Bedinger</a:t>
            </a:r>
            <a:r>
              <a:rPr lang="en-US"/>
              <a:t> </a:t>
            </a:r>
            <a:endParaRPr lang="en-US" err="1"/>
          </a:p>
        </p:txBody>
      </p:sp>
      <p:sp>
        <p:nvSpPr>
          <p:cNvPr id="16" name="Star: 4 Points 15">
            <a:extLst>
              <a:ext uri="{FF2B5EF4-FFF2-40B4-BE49-F238E27FC236}">
                <a16:creationId xmlns:a16="http://schemas.microsoft.com/office/drawing/2014/main" id="{819FF69B-CDDE-42B2-B249-BF0FD82F87C3}"/>
              </a:ext>
            </a:extLst>
          </p:cNvPr>
          <p:cNvSpPr/>
          <p:nvPr/>
        </p:nvSpPr>
        <p:spPr>
          <a:xfrm rot="-1020000">
            <a:off x="4649428" y="1092036"/>
            <a:ext cx="254000" cy="324556"/>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4 Points 16">
            <a:extLst>
              <a:ext uri="{FF2B5EF4-FFF2-40B4-BE49-F238E27FC236}">
                <a16:creationId xmlns:a16="http://schemas.microsoft.com/office/drawing/2014/main" id="{726FCD60-A08B-4042-AB20-3B544A8B2F93}"/>
              </a:ext>
            </a:extLst>
          </p:cNvPr>
          <p:cNvSpPr/>
          <p:nvPr/>
        </p:nvSpPr>
        <p:spPr>
          <a:xfrm rot="360000">
            <a:off x="6101472" y="551440"/>
            <a:ext cx="112889" cy="141112"/>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4 Points 17">
            <a:extLst>
              <a:ext uri="{FF2B5EF4-FFF2-40B4-BE49-F238E27FC236}">
                <a16:creationId xmlns:a16="http://schemas.microsoft.com/office/drawing/2014/main" id="{F3B35DF6-40C7-4C8D-BE25-E7663E07144C}"/>
              </a:ext>
            </a:extLst>
          </p:cNvPr>
          <p:cNvSpPr/>
          <p:nvPr/>
        </p:nvSpPr>
        <p:spPr>
          <a:xfrm rot="1560000">
            <a:off x="11314085" y="1582647"/>
            <a:ext cx="254001" cy="254001"/>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4 Points 19">
            <a:extLst>
              <a:ext uri="{FF2B5EF4-FFF2-40B4-BE49-F238E27FC236}">
                <a16:creationId xmlns:a16="http://schemas.microsoft.com/office/drawing/2014/main" id="{61A0753F-8D42-40D0-8143-43066E6EA13B}"/>
              </a:ext>
            </a:extLst>
          </p:cNvPr>
          <p:cNvSpPr/>
          <p:nvPr/>
        </p:nvSpPr>
        <p:spPr>
          <a:xfrm>
            <a:off x="8706202" y="691091"/>
            <a:ext cx="225778" cy="197556"/>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4 Points 21">
            <a:extLst>
              <a:ext uri="{FF2B5EF4-FFF2-40B4-BE49-F238E27FC236}">
                <a16:creationId xmlns:a16="http://schemas.microsoft.com/office/drawing/2014/main" id="{5650A278-BA4E-415A-8A18-0DB5D29DB5D2}"/>
              </a:ext>
            </a:extLst>
          </p:cNvPr>
          <p:cNvSpPr/>
          <p:nvPr/>
        </p:nvSpPr>
        <p:spPr>
          <a:xfrm rot="-540000">
            <a:off x="11516078" y="4107744"/>
            <a:ext cx="169334" cy="169334"/>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4 Points 22">
            <a:extLst>
              <a:ext uri="{FF2B5EF4-FFF2-40B4-BE49-F238E27FC236}">
                <a16:creationId xmlns:a16="http://schemas.microsoft.com/office/drawing/2014/main" id="{E966F10F-FEF3-429D-A047-ED7A3EE50257}"/>
              </a:ext>
            </a:extLst>
          </p:cNvPr>
          <p:cNvSpPr/>
          <p:nvPr/>
        </p:nvSpPr>
        <p:spPr>
          <a:xfrm rot="-960000">
            <a:off x="6310842" y="4673952"/>
            <a:ext cx="296334" cy="338668"/>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4 Points 23">
            <a:extLst>
              <a:ext uri="{FF2B5EF4-FFF2-40B4-BE49-F238E27FC236}">
                <a16:creationId xmlns:a16="http://schemas.microsoft.com/office/drawing/2014/main" id="{0B0CCE15-77B3-4065-9FAB-B6601C7F913C}"/>
              </a:ext>
            </a:extLst>
          </p:cNvPr>
          <p:cNvSpPr/>
          <p:nvPr/>
        </p:nvSpPr>
        <p:spPr>
          <a:xfrm>
            <a:off x="4675717" y="5734050"/>
            <a:ext cx="197556" cy="225778"/>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4 Points 24">
            <a:extLst>
              <a:ext uri="{FF2B5EF4-FFF2-40B4-BE49-F238E27FC236}">
                <a16:creationId xmlns:a16="http://schemas.microsoft.com/office/drawing/2014/main" id="{20451070-DFCC-4E24-B3A2-CEFA4653C353}"/>
              </a:ext>
            </a:extLst>
          </p:cNvPr>
          <p:cNvSpPr/>
          <p:nvPr/>
        </p:nvSpPr>
        <p:spPr>
          <a:xfrm rot="-900000">
            <a:off x="214832" y="3346679"/>
            <a:ext cx="310443" cy="254001"/>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fruit&#10;&#10;Description generated with high confidence">
            <a:extLst>
              <a:ext uri="{FF2B5EF4-FFF2-40B4-BE49-F238E27FC236}">
                <a16:creationId xmlns:a16="http://schemas.microsoft.com/office/drawing/2014/main" id="{6288955E-78E0-4F50-AC4A-2810E2A9D794}"/>
              </a:ext>
            </a:extLst>
          </p:cNvPr>
          <p:cNvPicPr>
            <a:picLocks noChangeAspect="1"/>
          </p:cNvPicPr>
          <p:nvPr/>
        </p:nvPicPr>
        <p:blipFill>
          <a:blip r:embed="rId2"/>
          <a:stretch>
            <a:fillRect/>
          </a:stretch>
        </p:blipFill>
        <p:spPr>
          <a:xfrm>
            <a:off x="1409032" y="1800117"/>
            <a:ext cx="2743200" cy="1840714"/>
          </a:xfrm>
          <a:prstGeom prst="rect">
            <a:avLst/>
          </a:prstGeom>
        </p:spPr>
      </p:pic>
    </p:spTree>
    <p:extLst>
      <p:ext uri="{BB962C8B-B14F-4D97-AF65-F5344CB8AC3E}">
        <p14:creationId xmlns:p14="http://schemas.microsoft.com/office/powerpoint/2010/main" val="340237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D21D-6491-4171-8249-0AEAC9B364AC}"/>
              </a:ext>
            </a:extLst>
          </p:cNvPr>
          <p:cNvSpPr>
            <a:spLocks noGrp="1"/>
          </p:cNvSpPr>
          <p:nvPr>
            <p:ph type="ctrTitle"/>
          </p:nvPr>
        </p:nvSpPr>
        <p:spPr/>
        <p:txBody>
          <a:bodyPr/>
          <a:lstStyle/>
          <a:p>
            <a:r>
              <a:rPr lang="en-US"/>
              <a:t>New World Colonizers</a:t>
            </a:r>
          </a:p>
        </p:txBody>
      </p:sp>
      <p:sp>
        <p:nvSpPr>
          <p:cNvPr id="3" name="Subtitle 2">
            <a:extLst>
              <a:ext uri="{FF2B5EF4-FFF2-40B4-BE49-F238E27FC236}">
                <a16:creationId xmlns:a16="http://schemas.microsoft.com/office/drawing/2014/main" id="{BA59681C-43D9-4372-BEA2-28C1947237FC}"/>
              </a:ext>
            </a:extLst>
          </p:cNvPr>
          <p:cNvSpPr>
            <a:spLocks noGrp="1"/>
          </p:cNvSpPr>
          <p:nvPr>
            <p:ph type="subTitle" idx="1"/>
          </p:nvPr>
        </p:nvSpPr>
        <p:spPr>
          <a:xfrm>
            <a:off x="1371600" y="3632201"/>
            <a:ext cx="9448800" cy="3417498"/>
          </a:xfrm>
        </p:spPr>
        <p:txBody>
          <a:bodyPr vert="horz" lIns="91440" tIns="45720" rIns="91440" bIns="45720" rtlCol="0" anchor="t">
            <a:normAutofit/>
          </a:bodyPr>
          <a:lstStyle/>
          <a:p>
            <a:r>
              <a:rPr lang="en-US"/>
              <a:t>Crew Members: </a:t>
            </a:r>
          </a:p>
          <a:p>
            <a:pPr marL="342900" indent="-342900">
              <a:buFont typeface="Wingdings" panose="020B0604020202020204" pitchFamily="34" charset="0"/>
              <a:buChar char="§"/>
            </a:pPr>
            <a:r>
              <a:rPr lang="en-US"/>
              <a:t>John Anderson</a:t>
            </a:r>
          </a:p>
          <a:p>
            <a:pPr marL="342900" indent="-342900">
              <a:buFont typeface="Wingdings" panose="020B0604020202020204" pitchFamily="34" charset="0"/>
              <a:buChar char="§"/>
            </a:pPr>
            <a:r>
              <a:rPr lang="en-US"/>
              <a:t>Meredith Anderson</a:t>
            </a:r>
          </a:p>
          <a:p>
            <a:pPr marL="342900" indent="-342900">
              <a:buFont typeface="Wingdings" panose="020B0604020202020204" pitchFamily="34" charset="0"/>
              <a:buChar char="§"/>
            </a:pPr>
            <a:r>
              <a:rPr lang="en-US"/>
              <a:t>Roger Trudelle</a:t>
            </a:r>
          </a:p>
          <a:p>
            <a:pPr marL="342900" indent="-342900">
              <a:buFont typeface="Wingdings" panose="020B0604020202020204" pitchFamily="34" charset="0"/>
              <a:buChar char="§"/>
            </a:pPr>
            <a:r>
              <a:rPr lang="en-US"/>
              <a:t>Genevieve Garcia</a:t>
            </a:r>
          </a:p>
          <a:p>
            <a:pPr marL="342900" indent="-342900">
              <a:buFont typeface="Wingdings" panose="020B0604020202020204" pitchFamily="34" charset="0"/>
              <a:buChar char="§"/>
            </a:pPr>
            <a:r>
              <a:rPr lang="en-US"/>
              <a:t>Rebecca Johnson</a:t>
            </a:r>
          </a:p>
          <a:p>
            <a:pPr marL="342900" indent="-342900">
              <a:buFont typeface="Wingdings" panose="020B0604020202020204" pitchFamily="34" charset="0"/>
              <a:buChar char="§"/>
            </a:pPr>
            <a:r>
              <a:rPr lang="en-US"/>
              <a:t>Elijah Johnson</a:t>
            </a:r>
          </a:p>
          <a:p>
            <a:pPr marL="342900" indent="-342900">
              <a:buFont typeface="Wingdings" panose="020B0604020202020204" pitchFamily="34" charset="0"/>
              <a:buChar char="§"/>
            </a:pPr>
            <a:r>
              <a:rPr lang="en-US"/>
              <a:t>Miles Bernard</a:t>
            </a:r>
          </a:p>
          <a:p>
            <a:pPr marL="342900" indent="-342900">
              <a:buFont typeface="Wingdings" panose="020B0604020202020204" pitchFamily="34" charset="0"/>
              <a:buChar char="§"/>
            </a:pPr>
            <a:endParaRPr lang="en-US"/>
          </a:p>
        </p:txBody>
      </p:sp>
      <p:sp>
        <p:nvSpPr>
          <p:cNvPr id="4" name="Star: 4 Points 3">
            <a:extLst>
              <a:ext uri="{FF2B5EF4-FFF2-40B4-BE49-F238E27FC236}">
                <a16:creationId xmlns:a16="http://schemas.microsoft.com/office/drawing/2014/main" id="{19C1FF59-6A9B-462E-958E-B6856C4EC288}"/>
              </a:ext>
            </a:extLst>
          </p:cNvPr>
          <p:cNvSpPr/>
          <p:nvPr/>
        </p:nvSpPr>
        <p:spPr>
          <a:xfrm rot="-1560000">
            <a:off x="1972574" y="1347158"/>
            <a:ext cx="258792" cy="258792"/>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4 Points 4">
            <a:extLst>
              <a:ext uri="{FF2B5EF4-FFF2-40B4-BE49-F238E27FC236}">
                <a16:creationId xmlns:a16="http://schemas.microsoft.com/office/drawing/2014/main" id="{7B338D23-E545-4165-8354-64EC9E7E17D1}"/>
              </a:ext>
            </a:extLst>
          </p:cNvPr>
          <p:cNvSpPr/>
          <p:nvPr/>
        </p:nvSpPr>
        <p:spPr>
          <a:xfrm rot="600000">
            <a:off x="4612234" y="734437"/>
            <a:ext cx="215660" cy="215660"/>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4 Points 5">
            <a:extLst>
              <a:ext uri="{FF2B5EF4-FFF2-40B4-BE49-F238E27FC236}">
                <a16:creationId xmlns:a16="http://schemas.microsoft.com/office/drawing/2014/main" id="{B9C3A818-DC11-452A-B7D9-A4D05CE34D41}"/>
              </a:ext>
            </a:extLst>
          </p:cNvPr>
          <p:cNvSpPr/>
          <p:nvPr/>
        </p:nvSpPr>
        <p:spPr>
          <a:xfrm>
            <a:off x="8066776" y="2883739"/>
            <a:ext cx="201282" cy="172528"/>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4 Points 6">
            <a:extLst>
              <a:ext uri="{FF2B5EF4-FFF2-40B4-BE49-F238E27FC236}">
                <a16:creationId xmlns:a16="http://schemas.microsoft.com/office/drawing/2014/main" id="{FBDE8424-7AD0-44ED-9030-6A05EEA67822}"/>
              </a:ext>
            </a:extLst>
          </p:cNvPr>
          <p:cNvSpPr/>
          <p:nvPr/>
        </p:nvSpPr>
        <p:spPr>
          <a:xfrm rot="1020000">
            <a:off x="9532368" y="4061784"/>
            <a:ext cx="186906" cy="215660"/>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4 Points 7">
            <a:extLst>
              <a:ext uri="{FF2B5EF4-FFF2-40B4-BE49-F238E27FC236}">
                <a16:creationId xmlns:a16="http://schemas.microsoft.com/office/drawing/2014/main" id="{1F54D51D-FB23-47C2-A034-AA643B6067A1}"/>
              </a:ext>
            </a:extLst>
          </p:cNvPr>
          <p:cNvSpPr/>
          <p:nvPr/>
        </p:nvSpPr>
        <p:spPr>
          <a:xfrm rot="-1500000">
            <a:off x="8760218" y="345576"/>
            <a:ext cx="273169" cy="258792"/>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4 Points 8">
            <a:extLst>
              <a:ext uri="{FF2B5EF4-FFF2-40B4-BE49-F238E27FC236}">
                <a16:creationId xmlns:a16="http://schemas.microsoft.com/office/drawing/2014/main" id="{C123BCC5-090E-4F7C-88D3-E3DC62F49A4C}"/>
              </a:ext>
            </a:extLst>
          </p:cNvPr>
          <p:cNvSpPr/>
          <p:nvPr/>
        </p:nvSpPr>
        <p:spPr>
          <a:xfrm rot="-1920000">
            <a:off x="11290372" y="2088636"/>
            <a:ext cx="230037" cy="186906"/>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4 Points 9">
            <a:extLst>
              <a:ext uri="{FF2B5EF4-FFF2-40B4-BE49-F238E27FC236}">
                <a16:creationId xmlns:a16="http://schemas.microsoft.com/office/drawing/2014/main" id="{DFC1502A-51F2-4A13-A12E-4BFFB9F5BC27}"/>
              </a:ext>
            </a:extLst>
          </p:cNvPr>
          <p:cNvSpPr/>
          <p:nvPr/>
        </p:nvSpPr>
        <p:spPr>
          <a:xfrm>
            <a:off x="6496050" y="4519163"/>
            <a:ext cx="158150" cy="230037"/>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4 Points 10">
            <a:extLst>
              <a:ext uri="{FF2B5EF4-FFF2-40B4-BE49-F238E27FC236}">
                <a16:creationId xmlns:a16="http://schemas.microsoft.com/office/drawing/2014/main" id="{067C5F85-8E91-4531-8000-2F07FBB811FA}"/>
              </a:ext>
            </a:extLst>
          </p:cNvPr>
          <p:cNvSpPr/>
          <p:nvPr/>
        </p:nvSpPr>
        <p:spPr>
          <a:xfrm rot="2040000" flipH="1" flipV="1">
            <a:off x="4492989" y="5257857"/>
            <a:ext cx="215660" cy="258792"/>
          </a:xfrm>
          <a:prstGeom prst="star4">
            <a:avLst/>
          </a:prstGeom>
          <a:solidFill>
            <a:schemeClr val="tx1"/>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183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836880-BF75-4385-9994-9270F8ACF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6BCFBE2-C65F-42E3-A14A-5D04B9842E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B5DC4765-97B8-41BD-B04A-115ED8DC4DF2}"/>
              </a:ext>
            </a:extLst>
          </p:cNvPr>
          <p:cNvSpPr>
            <a:spLocks noGrp="1"/>
          </p:cNvSpPr>
          <p:nvPr>
            <p:ph type="title"/>
          </p:nvPr>
        </p:nvSpPr>
        <p:spPr>
          <a:xfrm>
            <a:off x="685800" y="764373"/>
            <a:ext cx="9388366" cy="1293028"/>
          </a:xfrm>
        </p:spPr>
        <p:txBody>
          <a:bodyPr>
            <a:normAutofit/>
          </a:bodyPr>
          <a:lstStyle/>
          <a:p>
            <a:r>
              <a:rPr lang="en-US" sz="3200"/>
              <a:t>John anderson</a:t>
            </a:r>
          </a:p>
        </p:txBody>
      </p:sp>
      <p:sp>
        <p:nvSpPr>
          <p:cNvPr id="3" name="Content Placeholder 2">
            <a:extLst>
              <a:ext uri="{FF2B5EF4-FFF2-40B4-BE49-F238E27FC236}">
                <a16:creationId xmlns:a16="http://schemas.microsoft.com/office/drawing/2014/main" id="{A4A43964-88B0-4801-884C-FF22957D699B}"/>
              </a:ext>
            </a:extLst>
          </p:cNvPr>
          <p:cNvSpPr>
            <a:spLocks noGrp="1"/>
          </p:cNvSpPr>
          <p:nvPr>
            <p:ph idx="1"/>
          </p:nvPr>
        </p:nvSpPr>
        <p:spPr>
          <a:xfrm>
            <a:off x="685801" y="2194560"/>
            <a:ext cx="3306742" cy="4024125"/>
          </a:xfrm>
        </p:spPr>
        <p:txBody>
          <a:bodyPr vert="horz" lIns="91440" tIns="45720" rIns="91440" bIns="45720" rtlCol="0" anchor="t">
            <a:noAutofit/>
          </a:bodyPr>
          <a:lstStyle/>
          <a:p>
            <a:pPr marL="0" indent="0">
              <a:buNone/>
            </a:pPr>
            <a:r>
              <a:rPr lang="en-US" sz="2000"/>
              <a:t>John Anderson is 43 years of age and has an I.Q. of 112. His health is good with some minor problems from smoking. He also has 15 years of successful farming under his belt. He could try to find ways to farm on Mars.</a:t>
            </a:r>
          </a:p>
          <a:p>
            <a:pPr marL="0" indent="0">
              <a:buNone/>
            </a:pPr>
            <a:r>
              <a:rPr lang="en-US" sz="2000"/>
              <a:t>These are the reasons we picked John Anderson.</a:t>
            </a:r>
          </a:p>
        </p:txBody>
      </p:sp>
      <p:sp>
        <p:nvSpPr>
          <p:cNvPr id="13" name="Rounded Rectangle 14">
            <a:extLst>
              <a:ext uri="{FF2B5EF4-FFF2-40B4-BE49-F238E27FC236}">
                <a16:creationId xmlns:a16="http://schemas.microsoft.com/office/drawing/2014/main" id="{38D32B90-922C-4411-A898-3F03AA80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650B6BA-7C26-4445-ABA0-B05EBE820ABF}"/>
              </a:ext>
            </a:extLst>
          </p:cNvPr>
          <p:cNvSpPr/>
          <p:nvPr/>
        </p:nvSpPr>
        <p:spPr>
          <a:xfrm>
            <a:off x="4157134" y="714023"/>
            <a:ext cx="7831663" cy="60959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296EE70-E21D-4F9D-B0AF-596784B334DB}"/>
              </a:ext>
            </a:extLst>
          </p:cNvPr>
          <p:cNvSpPr txBox="1"/>
          <p:nvPr/>
        </p:nvSpPr>
        <p:spPr>
          <a:xfrm>
            <a:off x="6630731" y="757313"/>
            <a:ext cx="454462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t>JOHN ANDERSON</a:t>
            </a:r>
          </a:p>
        </p:txBody>
      </p:sp>
      <p:pic>
        <p:nvPicPr>
          <p:cNvPr id="7" name="Picture 7" descr="A person smiling for the camera&#10;&#10;Description generated with high confidence">
            <a:extLst>
              <a:ext uri="{FF2B5EF4-FFF2-40B4-BE49-F238E27FC236}">
                <a16:creationId xmlns:a16="http://schemas.microsoft.com/office/drawing/2014/main" id="{FB0F7BFC-07E3-4004-A10E-A391F674C978}"/>
              </a:ext>
            </a:extLst>
          </p:cNvPr>
          <p:cNvPicPr>
            <a:picLocks noChangeAspect="1"/>
          </p:cNvPicPr>
          <p:nvPr/>
        </p:nvPicPr>
        <p:blipFill>
          <a:blip r:embed="rId3"/>
          <a:stretch>
            <a:fillRect/>
          </a:stretch>
        </p:blipFill>
        <p:spPr>
          <a:xfrm>
            <a:off x="6238696" y="1967812"/>
            <a:ext cx="5336156" cy="3324943"/>
          </a:xfrm>
          <a:prstGeom prst="rect">
            <a:avLst/>
          </a:prstGeom>
        </p:spPr>
      </p:pic>
    </p:spTree>
    <p:extLst>
      <p:ext uri="{BB962C8B-B14F-4D97-AF65-F5344CB8AC3E}">
        <p14:creationId xmlns:p14="http://schemas.microsoft.com/office/powerpoint/2010/main" val="19950292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7D00A-B8E4-4F63-95C6-CF1D0FFD23F7}"/>
              </a:ext>
            </a:extLst>
          </p:cNvPr>
          <p:cNvSpPr>
            <a:spLocks noGrp="1"/>
          </p:cNvSpPr>
          <p:nvPr>
            <p:ph type="title"/>
          </p:nvPr>
        </p:nvSpPr>
        <p:spPr>
          <a:xfrm>
            <a:off x="2895600" y="764373"/>
            <a:ext cx="8610600" cy="1293028"/>
          </a:xfrm>
        </p:spPr>
        <p:txBody>
          <a:bodyPr>
            <a:normAutofit/>
          </a:bodyPr>
          <a:lstStyle/>
          <a:p>
            <a:r>
              <a:rPr lang="en-US"/>
              <a:t>Meredith Anderson</a:t>
            </a:r>
          </a:p>
        </p:txBody>
      </p:sp>
      <p:sp>
        <p:nvSpPr>
          <p:cNvPr id="3" name="Content Placeholder 2">
            <a:extLst>
              <a:ext uri="{FF2B5EF4-FFF2-40B4-BE49-F238E27FC236}">
                <a16:creationId xmlns:a16="http://schemas.microsoft.com/office/drawing/2014/main" id="{1C061509-F95E-432B-B50A-F32C1B9E5730}"/>
              </a:ext>
            </a:extLst>
          </p:cNvPr>
          <p:cNvSpPr>
            <a:spLocks noGrp="1"/>
          </p:cNvSpPr>
          <p:nvPr>
            <p:ph idx="1"/>
          </p:nvPr>
        </p:nvSpPr>
        <p:spPr>
          <a:xfrm>
            <a:off x="677333" y="2194560"/>
            <a:ext cx="5816600" cy="4024125"/>
          </a:xfrm>
        </p:spPr>
        <p:txBody>
          <a:bodyPr vert="horz" lIns="91440" tIns="45720" rIns="91440" bIns="45720" rtlCol="0" anchor="t">
            <a:normAutofit/>
          </a:bodyPr>
          <a:lstStyle/>
          <a:p>
            <a:pPr marL="0" indent="0">
              <a:buNone/>
            </a:pPr>
            <a:r>
              <a:rPr lang="en-US"/>
              <a:t>Meredith is 13 with great health. She also has an I.Q. of 120. The reason we picked Meredith Anderson is because she can baby-sit the kids and has a positive outlook for them.</a:t>
            </a:r>
          </a:p>
        </p:txBody>
      </p:sp>
      <p:pic>
        <p:nvPicPr>
          <p:cNvPr id="5" name="Picture 5" descr="A person smiling for the camera&#10;&#10;Description generated with very high confidence">
            <a:extLst>
              <a:ext uri="{FF2B5EF4-FFF2-40B4-BE49-F238E27FC236}">
                <a16:creationId xmlns:a16="http://schemas.microsoft.com/office/drawing/2014/main" id="{8D6F4132-5E49-4665-9116-5AAB0C1B80DF}"/>
              </a:ext>
            </a:extLst>
          </p:cNvPr>
          <p:cNvPicPr>
            <a:picLocks noChangeAspect="1"/>
          </p:cNvPicPr>
          <p:nvPr/>
        </p:nvPicPr>
        <p:blipFill>
          <a:blip r:embed="rId2"/>
          <a:stretch>
            <a:fillRect/>
          </a:stretch>
        </p:blipFill>
        <p:spPr>
          <a:xfrm>
            <a:off x="7294803" y="1860522"/>
            <a:ext cx="3152055" cy="4790353"/>
          </a:xfrm>
          <a:prstGeom prst="rect">
            <a:avLst/>
          </a:prstGeom>
        </p:spPr>
      </p:pic>
    </p:spTree>
    <p:extLst>
      <p:ext uri="{BB962C8B-B14F-4D97-AF65-F5344CB8AC3E}">
        <p14:creationId xmlns:p14="http://schemas.microsoft.com/office/powerpoint/2010/main" val="3333823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0A1B-1551-4400-8FC4-5E65E90AB0F7}"/>
              </a:ext>
            </a:extLst>
          </p:cNvPr>
          <p:cNvSpPr>
            <a:spLocks noGrp="1"/>
          </p:cNvSpPr>
          <p:nvPr>
            <p:ph type="title"/>
          </p:nvPr>
        </p:nvSpPr>
        <p:spPr>
          <a:xfrm>
            <a:off x="2895600" y="764373"/>
            <a:ext cx="8610600" cy="1293028"/>
          </a:xfrm>
        </p:spPr>
        <p:txBody>
          <a:bodyPr>
            <a:normAutofit/>
          </a:bodyPr>
          <a:lstStyle/>
          <a:p>
            <a:r>
              <a:rPr lang="en-US"/>
              <a:t>Roger </a:t>
            </a:r>
            <a:r>
              <a:rPr lang="en-US" err="1"/>
              <a:t>trudelle</a:t>
            </a:r>
          </a:p>
        </p:txBody>
      </p:sp>
      <p:sp>
        <p:nvSpPr>
          <p:cNvPr id="3" name="Content Placeholder 2">
            <a:extLst>
              <a:ext uri="{FF2B5EF4-FFF2-40B4-BE49-F238E27FC236}">
                <a16:creationId xmlns:a16="http://schemas.microsoft.com/office/drawing/2014/main" id="{8E1EAF3A-A508-47B3-85C2-4A5272E854CC}"/>
              </a:ext>
            </a:extLst>
          </p:cNvPr>
          <p:cNvSpPr>
            <a:spLocks noGrp="1"/>
          </p:cNvSpPr>
          <p:nvPr>
            <p:ph idx="1"/>
          </p:nvPr>
        </p:nvSpPr>
        <p:spPr>
          <a:xfrm>
            <a:off x="677333" y="2194560"/>
            <a:ext cx="5816600" cy="4024125"/>
          </a:xfrm>
        </p:spPr>
        <p:txBody>
          <a:bodyPr vert="horz" lIns="91440" tIns="45720" rIns="91440" bIns="45720" rtlCol="0">
            <a:normAutofit/>
          </a:bodyPr>
          <a:lstStyle/>
          <a:p>
            <a:pPr marL="0" indent="0">
              <a:buNone/>
            </a:pPr>
            <a:r>
              <a:rPr lang="en-US"/>
              <a:t>Roger is 27 with an I.Q. of 104. He can use his knowledge from working on an oil rig to explore the ice or soil on Mars.</a:t>
            </a:r>
          </a:p>
        </p:txBody>
      </p:sp>
      <p:pic>
        <p:nvPicPr>
          <p:cNvPr id="4" name="Picture 4" descr="A picture containing person, man, preparing, kitchen&#10;&#10;Description generated with high confidence">
            <a:extLst>
              <a:ext uri="{FF2B5EF4-FFF2-40B4-BE49-F238E27FC236}">
                <a16:creationId xmlns:a16="http://schemas.microsoft.com/office/drawing/2014/main" id="{584AB22E-FF05-4A80-BA99-FC5BD73D79F4}"/>
              </a:ext>
            </a:extLst>
          </p:cNvPr>
          <p:cNvPicPr>
            <a:picLocks noChangeAspect="1"/>
          </p:cNvPicPr>
          <p:nvPr/>
        </p:nvPicPr>
        <p:blipFill>
          <a:blip r:embed="rId2"/>
          <a:stretch>
            <a:fillRect/>
          </a:stretch>
        </p:blipFill>
        <p:spPr>
          <a:xfrm>
            <a:off x="6985000" y="2399149"/>
            <a:ext cx="4521200" cy="3386535"/>
          </a:xfrm>
          <a:prstGeom prst="rect">
            <a:avLst/>
          </a:prstGeom>
        </p:spPr>
      </p:pic>
    </p:spTree>
    <p:extLst>
      <p:ext uri="{BB962C8B-B14F-4D97-AF65-F5344CB8AC3E}">
        <p14:creationId xmlns:p14="http://schemas.microsoft.com/office/powerpoint/2010/main" val="219349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950C-1148-43A8-A559-D29389F1B10E}"/>
              </a:ext>
            </a:extLst>
          </p:cNvPr>
          <p:cNvSpPr>
            <a:spLocks noGrp="1"/>
          </p:cNvSpPr>
          <p:nvPr>
            <p:ph type="title"/>
          </p:nvPr>
        </p:nvSpPr>
        <p:spPr/>
        <p:txBody>
          <a:bodyPr/>
          <a:lstStyle/>
          <a:p>
            <a:r>
              <a:rPr lang="en-US"/>
              <a:t>Genevieve garcia</a:t>
            </a:r>
          </a:p>
        </p:txBody>
      </p:sp>
      <p:sp>
        <p:nvSpPr>
          <p:cNvPr id="3" name="Content Placeholder 2">
            <a:extLst>
              <a:ext uri="{FF2B5EF4-FFF2-40B4-BE49-F238E27FC236}">
                <a16:creationId xmlns:a16="http://schemas.microsoft.com/office/drawing/2014/main" id="{925D186F-694E-4B6B-8C15-A990317C21E9}"/>
              </a:ext>
            </a:extLst>
          </p:cNvPr>
          <p:cNvSpPr>
            <a:spLocks noGrp="1"/>
          </p:cNvSpPr>
          <p:nvPr>
            <p:ph idx="1"/>
          </p:nvPr>
        </p:nvSpPr>
        <p:spPr>
          <a:xfrm>
            <a:off x="685800" y="2236893"/>
            <a:ext cx="5881512" cy="3981792"/>
          </a:xfrm>
        </p:spPr>
        <p:txBody>
          <a:bodyPr vert="horz" lIns="91440" tIns="45720" rIns="91440" bIns="45720" rtlCol="0" anchor="t">
            <a:normAutofit/>
          </a:bodyPr>
          <a:lstStyle/>
          <a:p>
            <a:pPr marL="0" indent="0">
              <a:buNone/>
            </a:pPr>
            <a:r>
              <a:rPr lang="en-US"/>
              <a:t>Genevieve is 23 with an I.Q. of 105. She can help find a good place to sustain life. She can also help manage space to maximize storage on Mars.</a:t>
            </a:r>
          </a:p>
        </p:txBody>
      </p:sp>
      <p:pic>
        <p:nvPicPr>
          <p:cNvPr id="6" name="Picture 6" descr="A person smiling for the camera&#10;&#10;Description generated with very high confidence">
            <a:extLst>
              <a:ext uri="{FF2B5EF4-FFF2-40B4-BE49-F238E27FC236}">
                <a16:creationId xmlns:a16="http://schemas.microsoft.com/office/drawing/2014/main" id="{6A9F58EB-9F15-4850-AB5B-5B7F7D2A0DAE}"/>
              </a:ext>
            </a:extLst>
          </p:cNvPr>
          <p:cNvPicPr>
            <a:picLocks noChangeAspect="1"/>
          </p:cNvPicPr>
          <p:nvPr/>
        </p:nvPicPr>
        <p:blipFill>
          <a:blip r:embed="rId2"/>
          <a:stretch>
            <a:fillRect/>
          </a:stretch>
        </p:blipFill>
        <p:spPr>
          <a:xfrm>
            <a:off x="7792684" y="2062869"/>
            <a:ext cx="2857851" cy="4312706"/>
          </a:xfrm>
          <a:prstGeom prst="rect">
            <a:avLst/>
          </a:prstGeom>
        </p:spPr>
      </p:pic>
    </p:spTree>
    <p:extLst>
      <p:ext uri="{BB962C8B-B14F-4D97-AF65-F5344CB8AC3E}">
        <p14:creationId xmlns:p14="http://schemas.microsoft.com/office/powerpoint/2010/main" val="121042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01D31-2B69-4CB3-8F9A-DEFA862245A0}"/>
              </a:ext>
            </a:extLst>
          </p:cNvPr>
          <p:cNvSpPr>
            <a:spLocks noGrp="1"/>
          </p:cNvSpPr>
          <p:nvPr>
            <p:ph type="title"/>
          </p:nvPr>
        </p:nvSpPr>
        <p:spPr>
          <a:xfrm>
            <a:off x="2895600" y="764373"/>
            <a:ext cx="8610600" cy="1293028"/>
          </a:xfrm>
        </p:spPr>
        <p:txBody>
          <a:bodyPr>
            <a:normAutofit/>
          </a:bodyPr>
          <a:lstStyle/>
          <a:p>
            <a:r>
              <a:rPr lang="en-US"/>
              <a:t>Rebecca johnson</a:t>
            </a:r>
          </a:p>
        </p:txBody>
      </p:sp>
      <p:sp>
        <p:nvSpPr>
          <p:cNvPr id="3" name="Content Placeholder 2">
            <a:extLst>
              <a:ext uri="{FF2B5EF4-FFF2-40B4-BE49-F238E27FC236}">
                <a16:creationId xmlns:a16="http://schemas.microsoft.com/office/drawing/2014/main" id="{409F52DE-FEE0-402C-BC3C-8113EB84A247}"/>
              </a:ext>
            </a:extLst>
          </p:cNvPr>
          <p:cNvSpPr>
            <a:spLocks noGrp="1"/>
          </p:cNvSpPr>
          <p:nvPr>
            <p:ph idx="1"/>
          </p:nvPr>
        </p:nvSpPr>
        <p:spPr>
          <a:xfrm>
            <a:off x="677333" y="2194560"/>
            <a:ext cx="5816600" cy="4024125"/>
          </a:xfrm>
        </p:spPr>
        <p:txBody>
          <a:bodyPr vert="horz" lIns="91440" tIns="45720" rIns="91440" bIns="45720" rtlCol="0" anchor="t">
            <a:normAutofit/>
          </a:bodyPr>
          <a:lstStyle/>
          <a:p>
            <a:pPr marL="0" indent="0">
              <a:buNone/>
            </a:pPr>
            <a:r>
              <a:rPr lang="en-US"/>
              <a:t>Rebecca's health is good, her I.Q. is 142, and has a PhD in Computer Science. She can help with computers or electronics while the crew is on Mars.</a:t>
            </a:r>
          </a:p>
        </p:txBody>
      </p:sp>
      <p:pic>
        <p:nvPicPr>
          <p:cNvPr id="7" name="Picture 7" descr="A person posing for a picture&#10;&#10;Description generated with very high confidence">
            <a:extLst>
              <a:ext uri="{FF2B5EF4-FFF2-40B4-BE49-F238E27FC236}">
                <a16:creationId xmlns:a16="http://schemas.microsoft.com/office/drawing/2014/main" id="{069CFE9E-D5C7-41FD-813C-C17E547AA54C}"/>
              </a:ext>
            </a:extLst>
          </p:cNvPr>
          <p:cNvPicPr>
            <a:picLocks noChangeAspect="1"/>
          </p:cNvPicPr>
          <p:nvPr/>
        </p:nvPicPr>
        <p:blipFill>
          <a:blip r:embed="rId2"/>
          <a:stretch>
            <a:fillRect/>
          </a:stretch>
        </p:blipFill>
        <p:spPr>
          <a:xfrm>
            <a:off x="7706714" y="2052639"/>
            <a:ext cx="2644535" cy="4334233"/>
          </a:xfrm>
          <a:prstGeom prst="rect">
            <a:avLst/>
          </a:prstGeom>
        </p:spPr>
      </p:pic>
    </p:spTree>
    <p:extLst>
      <p:ext uri="{BB962C8B-B14F-4D97-AF65-F5344CB8AC3E}">
        <p14:creationId xmlns:p14="http://schemas.microsoft.com/office/powerpoint/2010/main" val="997823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386E-170F-47E8-97B4-D0238962222F}"/>
              </a:ext>
            </a:extLst>
          </p:cNvPr>
          <p:cNvSpPr>
            <a:spLocks noGrp="1"/>
          </p:cNvSpPr>
          <p:nvPr>
            <p:ph type="title"/>
          </p:nvPr>
        </p:nvSpPr>
        <p:spPr>
          <a:xfrm>
            <a:off x="2895600" y="764373"/>
            <a:ext cx="8610600" cy="1293028"/>
          </a:xfrm>
        </p:spPr>
        <p:txBody>
          <a:bodyPr>
            <a:normAutofit/>
          </a:bodyPr>
          <a:lstStyle/>
          <a:p>
            <a:r>
              <a:rPr lang="en-US"/>
              <a:t>Elijah Johnson</a:t>
            </a:r>
          </a:p>
        </p:txBody>
      </p:sp>
      <p:sp>
        <p:nvSpPr>
          <p:cNvPr id="3" name="Content Placeholder 2">
            <a:extLst>
              <a:ext uri="{FF2B5EF4-FFF2-40B4-BE49-F238E27FC236}">
                <a16:creationId xmlns:a16="http://schemas.microsoft.com/office/drawing/2014/main" id="{795DCA60-D926-4534-9799-A230ED4DC775}"/>
              </a:ext>
            </a:extLst>
          </p:cNvPr>
          <p:cNvSpPr>
            <a:spLocks noGrp="1"/>
          </p:cNvSpPr>
          <p:nvPr>
            <p:ph idx="1"/>
          </p:nvPr>
        </p:nvSpPr>
        <p:spPr>
          <a:xfrm>
            <a:off x="677333" y="2194560"/>
            <a:ext cx="5816600" cy="4024125"/>
          </a:xfrm>
        </p:spPr>
        <p:txBody>
          <a:bodyPr vert="horz" lIns="91440" tIns="45720" rIns="91440" bIns="45720" rtlCol="0" anchor="t">
            <a:normAutofit/>
          </a:bodyPr>
          <a:lstStyle/>
          <a:p>
            <a:pPr marL="0" indent="0">
              <a:buNone/>
            </a:pPr>
            <a:r>
              <a:rPr lang="en-US"/>
              <a:t>Elijah Johnson is 8 years old and is in the 3rd grade.  He has an outstanding IQ of 170 and has excellent health. We picked him because he has the highest IQ out of the choices and is also the son of Rebecca Johnson.</a:t>
            </a:r>
          </a:p>
        </p:txBody>
      </p:sp>
      <p:pic>
        <p:nvPicPr>
          <p:cNvPr id="5" name="Picture 5" descr="A close up of a boy&#10;&#10;Description generated with high confidence">
            <a:extLst>
              <a:ext uri="{FF2B5EF4-FFF2-40B4-BE49-F238E27FC236}">
                <a16:creationId xmlns:a16="http://schemas.microsoft.com/office/drawing/2014/main" id="{57486015-55E9-4BA8-8E35-F6D8B6139D59}"/>
              </a:ext>
            </a:extLst>
          </p:cNvPr>
          <p:cNvPicPr>
            <a:picLocks noChangeAspect="1"/>
          </p:cNvPicPr>
          <p:nvPr/>
        </p:nvPicPr>
        <p:blipFill>
          <a:blip r:embed="rId2"/>
          <a:stretch>
            <a:fillRect/>
          </a:stretch>
        </p:blipFill>
        <p:spPr>
          <a:xfrm>
            <a:off x="7784172" y="2061084"/>
            <a:ext cx="3107845" cy="3857265"/>
          </a:xfrm>
          <a:prstGeom prst="rect">
            <a:avLst/>
          </a:prstGeom>
        </p:spPr>
      </p:pic>
    </p:spTree>
    <p:extLst>
      <p:ext uri="{BB962C8B-B14F-4D97-AF65-F5344CB8AC3E}">
        <p14:creationId xmlns:p14="http://schemas.microsoft.com/office/powerpoint/2010/main" val="17582270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BA5A-28F8-4856-A5B1-03A49FEB4CA6}"/>
              </a:ext>
            </a:extLst>
          </p:cNvPr>
          <p:cNvSpPr>
            <a:spLocks noGrp="1"/>
          </p:cNvSpPr>
          <p:nvPr>
            <p:ph type="title"/>
          </p:nvPr>
        </p:nvSpPr>
        <p:spPr>
          <a:xfrm>
            <a:off x="2895600" y="764373"/>
            <a:ext cx="8610600" cy="1293028"/>
          </a:xfrm>
        </p:spPr>
        <p:txBody>
          <a:bodyPr/>
          <a:lstStyle/>
          <a:p>
            <a:r>
              <a:rPr lang="en-US"/>
              <a:t>Miles Bernard   </a:t>
            </a:r>
          </a:p>
        </p:txBody>
      </p:sp>
      <p:pic>
        <p:nvPicPr>
          <p:cNvPr id="6" name="Picture 6" descr="A person wearing a striped shirt and looking at the camera&#10;&#10;Description generated with very high confidence">
            <a:extLst>
              <a:ext uri="{FF2B5EF4-FFF2-40B4-BE49-F238E27FC236}">
                <a16:creationId xmlns:a16="http://schemas.microsoft.com/office/drawing/2014/main" id="{FCC3BB79-8E09-4E57-9298-5C3C51BCF2FE}"/>
              </a:ext>
            </a:extLst>
          </p:cNvPr>
          <p:cNvPicPr>
            <a:picLocks noGrp="1" noChangeAspect="1"/>
          </p:cNvPicPr>
          <p:nvPr>
            <p:ph idx="1"/>
          </p:nvPr>
        </p:nvPicPr>
        <p:blipFill>
          <a:blip r:embed="rId2"/>
          <a:stretch>
            <a:fillRect/>
          </a:stretch>
        </p:blipFill>
        <p:spPr>
          <a:xfrm>
            <a:off x="6878785" y="2284355"/>
            <a:ext cx="4632583" cy="2468089"/>
          </a:xfrm>
          <a:prstGeom prst="rect">
            <a:avLst/>
          </a:prstGeom>
        </p:spPr>
      </p:pic>
      <p:sp>
        <p:nvSpPr>
          <p:cNvPr id="11" name="TextBox 10">
            <a:extLst>
              <a:ext uri="{FF2B5EF4-FFF2-40B4-BE49-F238E27FC236}">
                <a16:creationId xmlns:a16="http://schemas.microsoft.com/office/drawing/2014/main" id="{01E7C6DA-9994-467B-BDB3-C1A97AF7FC36}"/>
              </a:ext>
            </a:extLst>
          </p:cNvPr>
          <p:cNvSpPr txBox="1"/>
          <p:nvPr/>
        </p:nvSpPr>
        <p:spPr>
          <a:xfrm>
            <a:off x="1061454" y="2358190"/>
            <a:ext cx="57377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Miles Bernard is a 54 year old male who is highly trained in electronics and has an I.Q of 132. He was in the navy for 25 years, and he was a private sector for 10 years. We chose him because of his high experience in electronics.</a:t>
            </a:r>
          </a:p>
        </p:txBody>
      </p:sp>
    </p:spTree>
    <p:extLst>
      <p:ext uri="{BB962C8B-B14F-4D97-AF65-F5344CB8AC3E}">
        <p14:creationId xmlns:p14="http://schemas.microsoft.com/office/powerpoint/2010/main" val="17294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Vapor Trail</vt:lpstr>
      <vt:lpstr>Mission to Mars</vt:lpstr>
      <vt:lpstr>New World Colonizers</vt:lpstr>
      <vt:lpstr>John anderson</vt:lpstr>
      <vt:lpstr>Meredith Anderson</vt:lpstr>
      <vt:lpstr>Roger trudelle</vt:lpstr>
      <vt:lpstr>Genevieve garcia</vt:lpstr>
      <vt:lpstr>Rebecca johnson</vt:lpstr>
      <vt:lpstr>Elijah Johnson</vt:lpstr>
      <vt:lpstr>Miles Bernard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2013-07-15T20:26:09Z</dcterms:created>
  <dcterms:modified xsi:type="dcterms:W3CDTF">2020-10-05T15:42:30Z</dcterms:modified>
</cp:coreProperties>
</file>