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81" r:id="rId3"/>
    <p:sldId id="283" r:id="rId4"/>
    <p:sldId id="277" r:id="rId5"/>
    <p:sldId id="270" r:id="rId6"/>
    <p:sldId id="271" r:id="rId7"/>
    <p:sldId id="272" r:id="rId8"/>
    <p:sldId id="274" r:id="rId9"/>
    <p:sldId id="276" r:id="rId10"/>
    <p:sldId id="280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ilyn Davila-Tercero (Henderson Middle School)" initials="JS" lastIdx="1" clrIdx="0">
    <p:extLst>
      <p:ext uri="{19B8F6BF-5375-455C-9EA6-DF929625EA0E}">
        <p15:presenceInfo xmlns:p15="http://schemas.microsoft.com/office/powerpoint/2012/main" userId="S::s9054184@dekalbschoolsga.org::2243be45-48a6-492e-8a08-39e10452cf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15C78D-B43C-086E-C84F-CDF7F3557C63}" v="478" dt="2019-08-13T16:18:10.337"/>
    <p1510:client id="{207C9939-2D83-BB2D-46C6-FE6FAEC391DC}" v="22" dt="2019-08-13T16:20:23.259"/>
    <p1510:client id="{7CB7DAD9-CDAA-C9BC-2691-9BC7C5754808}" v="17" dt="2019-08-13T16:56:13.037"/>
    <p1510:client id="{89FC3BF3-080C-419F-8DE9-FE52C1780A9F}" v="206" dt="2019-08-14T16:11:18.308"/>
    <p1510:client id="{8C2DDD97-75AB-4422-A4A0-7D382C085179}" v="940" dt="2019-08-13T16:57:33.736"/>
    <p1510:client id="{9B380099-14EF-49F5-A808-CCA715724743}" v="311" dt="2019-08-14T16:50:43.891"/>
    <p1510:client id="{9F516DA6-3730-4127-AA0C-5B3DEB5C017F}" v="1422" dt="2019-08-13T16:17:27.247"/>
    <p1510:client id="{AE361E0D-90D0-46FF-AF69-27F55280FFC0}" v="5" dt="2019-08-14T15:58:02.351"/>
    <p1510:client id="{F5AE3207-81A9-49A1-AF1F-CB803FDDCB37}" v="60" dt="2019-08-14T16:13:26.163"/>
    <p1510:client id="{F93A11CA-E3F8-4E20-A67E-BF88A92D12A3}" v="665" dt="2019-08-13T16:20:17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8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3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4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9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8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3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4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8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F21C5F-DA7F-4C1E-B7CB-EF0753E8E3F6}"/>
              </a:ext>
            </a:extLst>
          </p:cNvPr>
          <p:cNvSpPr/>
          <p:nvPr/>
        </p:nvSpPr>
        <p:spPr>
          <a:xfrm>
            <a:off x="-5645" y="-5644"/>
            <a:ext cx="12191999" cy="670277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7793" y="4614902"/>
            <a:ext cx="8081960" cy="943954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  <a:cs typeface="Calibri Light"/>
              </a:rPr>
              <a:t>Trip To Mars Project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793" y="5558857"/>
            <a:ext cx="8081960" cy="522636"/>
          </a:xfrm>
        </p:spPr>
        <p:txBody>
          <a:bodyPr vert="horz" lIns="91440" tIns="0" rIns="91440" bIns="45720" rtlCol="0" anchor="t">
            <a:norm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By: Jailyn Davila, Drew Flower, Mariann Hernandez- Cruz, and Patrick Truong</a:t>
            </a:r>
            <a:r>
              <a:rPr lang="en-US" sz="1600"/>
              <a:t> </a:t>
            </a:r>
            <a:endParaRPr lang="en-US" sz="1600">
              <a:solidFill>
                <a:schemeClr val="tx2"/>
              </a:solidFill>
            </a:endParaRPr>
          </a:p>
        </p:txBody>
      </p:sp>
      <p:pic>
        <p:nvPicPr>
          <p:cNvPr id="17" name="Picture 17" descr="A person wearing a costume&#10;&#10;Description generated with high confidence">
            <a:extLst>
              <a:ext uri="{FF2B5EF4-FFF2-40B4-BE49-F238E27FC236}">
                <a16:creationId xmlns:a16="http://schemas.microsoft.com/office/drawing/2014/main" id="{9C2651D9-AF8B-40C2-A599-411E0A4694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82" b="-1"/>
          <a:stretch/>
        </p:blipFill>
        <p:spPr>
          <a:xfrm>
            <a:off x="3215640" y="1120792"/>
            <a:ext cx="5760720" cy="3099816"/>
          </a:xfrm>
          <a:prstGeom prst="rect">
            <a:avLst/>
          </a:prstGeom>
          <a:ln w="12700">
            <a:noFill/>
          </a:ln>
        </p:spPr>
      </p:pic>
      <p:pic>
        <p:nvPicPr>
          <p:cNvPr id="5" name="Graphic 5" descr="Rocket">
            <a:extLst>
              <a:ext uri="{FF2B5EF4-FFF2-40B4-BE49-F238E27FC236}">
                <a16:creationId xmlns:a16="http://schemas.microsoft.com/office/drawing/2014/main" id="{545CD55E-94B5-4D29-87C4-C8EF52C6B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11706" y="5085271"/>
            <a:ext cx="396816" cy="39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5D8547-F725-456F-9BCC-F7DFBE9C5AF1}"/>
              </a:ext>
            </a:extLst>
          </p:cNvPr>
          <p:cNvSpPr txBox="1"/>
          <p:nvPr/>
        </p:nvSpPr>
        <p:spPr>
          <a:xfrm>
            <a:off x="762001" y="803325"/>
            <a:ext cx="5314536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latin typeface="+mj-lt"/>
                <a:ea typeface="+mj-ea"/>
                <a:cs typeface="+mj-cs"/>
              </a:rPr>
              <a:t>Michael Hanson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0E4598-203A-480D-987D-D723EFF7F072}"/>
              </a:ext>
            </a:extLst>
          </p:cNvPr>
          <p:cNvSpPr txBox="1"/>
          <p:nvPr/>
        </p:nvSpPr>
        <p:spPr>
          <a:xfrm>
            <a:off x="762000" y="2279018"/>
            <a:ext cx="5314543" cy="337592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Age: 45</a:t>
            </a:r>
            <a:endParaRPr lang="en-US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Can help with the water system on mars.</a:t>
            </a:r>
            <a:endParaRPr lang="en-US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Has fair health</a:t>
            </a:r>
            <a:endParaRPr lang="en-US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Is smart</a:t>
            </a:r>
            <a:endParaRPr lang="en-US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He is good with people</a:t>
            </a:r>
            <a:endParaRPr lang="en-US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>
                <a:cs typeface="Calibri"/>
              </a:rPr>
              <a:t>Michael Hanson is vital to fixing the things that have to do with water on the ship and on mars.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</p:txBody>
      </p:sp>
      <p:pic>
        <p:nvPicPr>
          <p:cNvPr id="18" name="Picture 19" descr="A picture containing person, wall, man&#10;&#10;Description generated with very high confidence">
            <a:extLst>
              <a:ext uri="{FF2B5EF4-FFF2-40B4-BE49-F238E27FC236}">
                <a16:creationId xmlns:a16="http://schemas.microsoft.com/office/drawing/2014/main" id="{B3679797-91B8-4890-B4A6-551D6BED5C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22" r="15696" b="-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6084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itting&#10;&#10;Description generated with very high confidence">
            <a:extLst>
              <a:ext uri="{FF2B5EF4-FFF2-40B4-BE49-F238E27FC236}">
                <a16:creationId xmlns:a16="http://schemas.microsoft.com/office/drawing/2014/main" id="{19F98A5F-1B65-4D68-B141-370050977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873" y="2634909"/>
            <a:ext cx="12496558" cy="4216040"/>
          </a:xfrm>
          <a:prstGeom prst="rect">
            <a:avLst/>
          </a:prstGeom>
        </p:spPr>
      </p:pic>
      <p:pic>
        <p:nvPicPr>
          <p:cNvPr id="4" name="Picture 4" descr="A picture containing phasianid&#10;&#10;Description generated with very high confidence">
            <a:extLst>
              <a:ext uri="{FF2B5EF4-FFF2-40B4-BE49-F238E27FC236}">
                <a16:creationId xmlns:a16="http://schemas.microsoft.com/office/drawing/2014/main" id="{7C1EA8E9-03C4-40B7-BD0A-F559BA6A5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8135" y="-3821"/>
            <a:ext cx="12381060" cy="26492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031707-F8BC-4DFB-AD52-19FCC7187618}"/>
              </a:ext>
            </a:extLst>
          </p:cNvPr>
          <p:cNvSpPr txBox="1"/>
          <p:nvPr/>
        </p:nvSpPr>
        <p:spPr>
          <a:xfrm>
            <a:off x="-72313" y="3546521"/>
            <a:ext cx="2743200" cy="24006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000">
                <a:solidFill>
                  <a:srgbClr val="FF0000"/>
                </a:solidFill>
                <a:cs typeface="Calibri"/>
              </a:rPr>
              <a:t>Good Luck Team!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31BAE6-3CC5-4049-9057-C240612EFCCC}"/>
              </a:ext>
            </a:extLst>
          </p:cNvPr>
          <p:cNvSpPr txBox="1"/>
          <p:nvPr/>
        </p:nvSpPr>
        <p:spPr>
          <a:xfrm>
            <a:off x="-63260" y="6492815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bg1"/>
                </a:solidFill>
                <a:cs typeface="Calibri"/>
              </a:rPr>
              <a:t>a ha ha</a:t>
            </a:r>
          </a:p>
        </p:txBody>
      </p:sp>
    </p:spTree>
    <p:extLst>
      <p:ext uri="{BB962C8B-B14F-4D97-AF65-F5344CB8AC3E}">
        <p14:creationId xmlns:p14="http://schemas.microsoft.com/office/powerpoint/2010/main" val="288246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142029B-0A74-4F95-96DB-5600DE808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-218570"/>
            <a:ext cx="12289764" cy="78558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C5099F-8570-4248-916B-7D4DBB66CED2}"/>
              </a:ext>
            </a:extLst>
          </p:cNvPr>
          <p:cNvSpPr txBox="1"/>
          <p:nvPr/>
        </p:nvSpPr>
        <p:spPr>
          <a:xfrm>
            <a:off x="575733" y="364066"/>
            <a:ext cx="478931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cs typeface="Calibri"/>
              </a:rPr>
              <a:t>The name of our team is...</a:t>
            </a:r>
          </a:p>
          <a:p>
            <a:endParaRPr lang="en-US" sz="32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5A6AE6-A0B2-4C4C-AA0C-D97FC97712FA}"/>
              </a:ext>
            </a:extLst>
          </p:cNvPr>
          <p:cNvSpPr txBox="1"/>
          <p:nvPr/>
        </p:nvSpPr>
        <p:spPr>
          <a:xfrm>
            <a:off x="1690511" y="3200399"/>
            <a:ext cx="9643533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0">
                <a:latin typeface="Calibri"/>
              </a:rPr>
              <a:t>Bring the Child To Mars!</a:t>
            </a:r>
            <a:endParaRPr lang="en-US" sz="80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6D7BE-2F73-43BF-A2A0-DD25A2D16835}"/>
              </a:ext>
            </a:extLst>
          </p:cNvPr>
          <p:cNvSpPr txBox="1"/>
          <p:nvPr/>
        </p:nvSpPr>
        <p:spPr>
          <a:xfrm>
            <a:off x="8423275" y="474027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pic>
        <p:nvPicPr>
          <p:cNvPr id="5" name="Picture 5" descr="A picture containing ground, sky, outdoor, baseball&#10;&#10;Description generated with very high confidence">
            <a:extLst>
              <a:ext uri="{FF2B5EF4-FFF2-40B4-BE49-F238E27FC236}">
                <a16:creationId xmlns:a16="http://schemas.microsoft.com/office/drawing/2014/main" id="{09861F3D-2607-46E7-B0DB-A51E7BA02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401" y="92683"/>
            <a:ext cx="5918199" cy="311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57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BA7558-0D73-48D3-9AD6-31C8D343EDAA}"/>
              </a:ext>
            </a:extLst>
          </p:cNvPr>
          <p:cNvSpPr/>
          <p:nvPr/>
        </p:nvSpPr>
        <p:spPr>
          <a:xfrm>
            <a:off x="-5644" y="-5644"/>
            <a:ext cx="12191999" cy="6857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9766CE-9FDB-4AEA-A815-9C64D060B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About the trip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02460-9919-4221-BA5F-2B7EEA108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WE are going to send 7 people to mars </a:t>
            </a:r>
          </a:p>
          <a:p>
            <a:r>
              <a:rPr lang="en-US">
                <a:cs typeface="Calibri"/>
              </a:rPr>
              <a:t>We chose the crew with the highest possible chance of surviving</a:t>
            </a:r>
          </a:p>
          <a:p>
            <a:r>
              <a:rPr lang="en-US">
                <a:cs typeface="Calibri"/>
              </a:rPr>
              <a:t>The trip will last a total of 24 months, 8 months to travel to mars, 8 months to stay on Mars, and 8 months to get back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We are sending...</a:t>
            </a:r>
          </a:p>
        </p:txBody>
      </p:sp>
    </p:spTree>
    <p:extLst>
      <p:ext uri="{BB962C8B-B14F-4D97-AF65-F5344CB8AC3E}">
        <p14:creationId xmlns:p14="http://schemas.microsoft.com/office/powerpoint/2010/main" val="40087581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97FF95-C069-44F6-A0B2-ECF5B1EAC7CC}"/>
              </a:ext>
            </a:extLst>
          </p:cNvPr>
          <p:cNvSpPr/>
          <p:nvPr/>
        </p:nvSpPr>
        <p:spPr>
          <a:xfrm>
            <a:off x="2876" y="-4313"/>
            <a:ext cx="12189070" cy="692695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101AFB-D806-42EE-AC88-8B395A60ECF5}"/>
              </a:ext>
            </a:extLst>
          </p:cNvPr>
          <p:cNvSpPr txBox="1"/>
          <p:nvPr/>
        </p:nvSpPr>
        <p:spPr>
          <a:xfrm>
            <a:off x="6094105" y="802955"/>
            <a:ext cx="4977976" cy="145405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spc="-15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Rebecca Johnson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1710D95-9842-4C05-86D3-AE3AF3B09C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6483" r="16716" b="-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B195F9-A883-47B6-B38E-8E0C56AE475A}"/>
              </a:ext>
            </a:extLst>
          </p:cNvPr>
          <p:cNvSpPr txBox="1"/>
          <p:nvPr/>
        </p:nvSpPr>
        <p:spPr>
          <a:xfrm>
            <a:off x="6090574" y="2421682"/>
            <a:ext cx="4977578" cy="36392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cs typeface="Calibri"/>
              </a:rPr>
              <a:t>Age: 31</a:t>
            </a:r>
            <a:endParaRPr lang="en-US" sz="2000">
              <a:solidFill>
                <a:srgbClr val="000000"/>
              </a:solidFill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Has a PhD in Computer science</a:t>
            </a:r>
            <a:endParaRPr lang="en-US">
              <a:cs typeface="Calibri" panose="020F0502020204030204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She was a professor for 3 year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Extrinsic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An optimist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An extrovert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Her relationship status is a widow, but she has a child, Elijah Johnson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rgbClr val="000000"/>
              </a:solidFill>
              <a:cs typeface="Calibri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000">
                <a:solidFill>
                  <a:srgbClr val="000000"/>
                </a:solidFill>
                <a:cs typeface="Calibri"/>
              </a:rPr>
              <a:t>She can help the rocket ship because she is a computer science.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5779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07DFBDB-C061-4494-B30A-630721DE860B}"/>
              </a:ext>
            </a:extLst>
          </p:cNvPr>
          <p:cNvSpPr/>
          <p:nvPr/>
        </p:nvSpPr>
        <p:spPr>
          <a:xfrm>
            <a:off x="-1571978" y="-853908"/>
            <a:ext cx="24610576" cy="1374342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C413E4-932B-47C2-94E2-29D290708C99}"/>
              </a:ext>
            </a:extLst>
          </p:cNvPr>
          <p:cNvSpPr txBox="1"/>
          <p:nvPr/>
        </p:nvSpPr>
        <p:spPr>
          <a:xfrm>
            <a:off x="6094105" y="802955"/>
            <a:ext cx="4977976" cy="145405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Miles Bernard</a:t>
            </a:r>
          </a:p>
        </p:txBody>
      </p:sp>
      <p:pic>
        <p:nvPicPr>
          <p:cNvPr id="4" name="Picture 5" descr="A close up of a person&#10;&#10;Description generated with very high confidence">
            <a:extLst>
              <a:ext uri="{FF2B5EF4-FFF2-40B4-BE49-F238E27FC236}">
                <a16:creationId xmlns:a16="http://schemas.microsoft.com/office/drawing/2014/main" id="{25994A15-7790-4C56-B608-F59B24CCB5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498" r="-1" b="-1"/>
          <a:stretch/>
        </p:blipFill>
        <p:spPr>
          <a:xfrm>
            <a:off x="-43112" y="451416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D570C9-F959-4700-B012-FD6CFE3AF78A}"/>
              </a:ext>
            </a:extLst>
          </p:cNvPr>
          <p:cNvSpPr txBox="1"/>
          <p:nvPr/>
        </p:nvSpPr>
        <p:spPr>
          <a:xfrm>
            <a:off x="6090574" y="2421682"/>
            <a:ext cx="4977578" cy="36392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Age: 54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He is highly trained in electronics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He was in the navy for 25 years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10 years as a private sector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He was Divorced twice/ Remarried (no children)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rgbClr val="000000"/>
              </a:solidFill>
              <a:cs typeface="Calibri"/>
            </a:endParaRPr>
          </a:p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He can help fix stuff in the rocket ship because he is trained in electronics</a:t>
            </a:r>
            <a:endParaRPr lang="en-US" sz="2000">
              <a:ea typeface="+mn-lt"/>
              <a:cs typeface="+mn-lt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>
              <a:solidFill>
                <a:srgbClr val="000000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rgbClr val="000000"/>
              </a:solidFill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F0FD7B-17B7-4E9F-8EE6-175374C74B1A}"/>
              </a:ext>
            </a:extLst>
          </p:cNvPr>
          <p:cNvSpPr/>
          <p:nvPr/>
        </p:nvSpPr>
        <p:spPr>
          <a:xfrm>
            <a:off x="505185" y="5156260"/>
            <a:ext cx="3508073" cy="92015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68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D3E3F0-7490-4AC8-BD97-6346C15360D4}"/>
              </a:ext>
            </a:extLst>
          </p:cNvPr>
          <p:cNvSpPr/>
          <p:nvPr/>
        </p:nvSpPr>
        <p:spPr>
          <a:xfrm>
            <a:off x="-3881" y="-3881"/>
            <a:ext cx="12191999" cy="6857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A92D01-E8EE-4CC8-A513-13D74BDED3F0}"/>
              </a:ext>
            </a:extLst>
          </p:cNvPr>
          <p:cNvSpPr txBox="1"/>
          <p:nvPr/>
        </p:nvSpPr>
        <p:spPr>
          <a:xfrm>
            <a:off x="6094105" y="802955"/>
            <a:ext cx="4977976" cy="145405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David Greenbow</a:t>
            </a:r>
          </a:p>
        </p:txBody>
      </p:sp>
      <p:pic>
        <p:nvPicPr>
          <p:cNvPr id="4" name="Picture 4" descr="A person sitting at a table&#10;&#10;Description generated with high confidence">
            <a:extLst>
              <a:ext uri="{FF2B5EF4-FFF2-40B4-BE49-F238E27FC236}">
                <a16:creationId xmlns:a16="http://schemas.microsoft.com/office/drawing/2014/main" id="{523D3D9B-9262-4DA8-9359-B6F20471B5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1348" r="15074" b="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516337-93C8-4ED7-A47C-EB43AD16996E}"/>
              </a:ext>
            </a:extLst>
          </p:cNvPr>
          <p:cNvSpPr txBox="1"/>
          <p:nvPr/>
        </p:nvSpPr>
        <p:spPr>
          <a:xfrm>
            <a:off x="6090574" y="2421682"/>
            <a:ext cx="4977578" cy="36392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cs typeface="Calibri"/>
              </a:rPr>
              <a:t>He is 33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cs typeface="Calibri"/>
              </a:rPr>
              <a:t>125 IQ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Has a master's degree in chemistry</a:t>
            </a: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Worked 10 years as a chemistry teacher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Extrinsic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 pessimist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An introvert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He is married with 2 kids, his wife is pregnant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000">
                <a:solidFill>
                  <a:srgbClr val="000000"/>
                </a:solidFill>
                <a:cs typeface="Calibri"/>
              </a:rPr>
              <a:t>     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000">
                <a:solidFill>
                  <a:srgbClr val="000000"/>
                </a:solidFill>
                <a:cs typeface="Calibri"/>
              </a:rPr>
              <a:t>He can analyze new stuff on mars and help combining molecules together to make air.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7741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8CF29D-0666-446D-A387-0E40D7F30D2B}"/>
              </a:ext>
            </a:extLst>
          </p:cNvPr>
          <p:cNvSpPr/>
          <p:nvPr/>
        </p:nvSpPr>
        <p:spPr>
          <a:xfrm>
            <a:off x="-5644" y="-5644"/>
            <a:ext cx="12191999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7D9D86-19ED-4204-837F-AFA3B3F14E54}"/>
              </a:ext>
            </a:extLst>
          </p:cNvPr>
          <p:cNvSpPr txBox="1"/>
          <p:nvPr/>
        </p:nvSpPr>
        <p:spPr>
          <a:xfrm>
            <a:off x="6661663" y="2166"/>
            <a:ext cx="3849624" cy="703855"/>
          </a:xfrm>
          <a:prstGeom prst="rect">
            <a:avLst/>
          </a:prstGeom>
        </p:spPr>
        <p:txBody>
          <a:bodyPr rot="0" spcFirstLastPara="0" vertOverflow="overflow" horzOverflow="overflow" vert="horz" lIns="228600" tIns="228600" rIns="228600" bIns="0" numCol="1" spcCol="0" rtlCol="0" fromWordArt="0" anchor="b" anchorCtr="0" forceAA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spc="-150">
                <a:latin typeface="+mj-lt"/>
                <a:ea typeface="+mj-ea"/>
                <a:cs typeface="+mj-cs"/>
              </a:rPr>
              <a:t>Elijah Johnson</a:t>
            </a:r>
            <a:endParaRPr lang="en-US" sz="4000" spc="-150">
              <a:latin typeface="+mj-lt"/>
              <a:ea typeface="+mj-ea"/>
              <a:cs typeface="Calibri Light"/>
            </a:endParaRPr>
          </a:p>
        </p:txBody>
      </p:sp>
      <p:pic>
        <p:nvPicPr>
          <p:cNvPr id="5" name="Picture 5" descr="A picture containing tree, outdoor, person&#10;&#10;Description generated with very high confidence">
            <a:extLst>
              <a:ext uri="{FF2B5EF4-FFF2-40B4-BE49-F238E27FC236}">
                <a16:creationId xmlns:a16="http://schemas.microsoft.com/office/drawing/2014/main" id="{C753A51E-C945-4E0C-A91A-2BB2AB6570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31" r="8147" b="1"/>
          <a:stretch/>
        </p:blipFill>
        <p:spPr>
          <a:xfrm>
            <a:off x="972115" y="960214"/>
            <a:ext cx="5641848" cy="4919472"/>
          </a:xfrm>
          <a:prstGeom prst="rect">
            <a:avLst/>
          </a:prstGeom>
          <a:ln w="12700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36900B-E8BA-44B7-BBD2-510F4CC253C9}"/>
              </a:ext>
            </a:extLst>
          </p:cNvPr>
          <p:cNvSpPr txBox="1"/>
          <p:nvPr/>
        </p:nvSpPr>
        <p:spPr>
          <a:xfrm>
            <a:off x="6869289" y="1281288"/>
            <a:ext cx="2743200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His IQ is immeasurable!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He likes people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He has no relationships except for his mom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He thinks positively</a:t>
            </a: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We need elijah because his IQ is very high. He can calculate the course of path of the rocket ship and amounts of food and water.</a:t>
            </a:r>
          </a:p>
          <a:p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46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31713D-D04D-4C6A-9C10-2D536FC3A9C8}"/>
              </a:ext>
            </a:extLst>
          </p:cNvPr>
          <p:cNvSpPr txBox="1"/>
          <p:nvPr/>
        </p:nvSpPr>
        <p:spPr>
          <a:xfrm>
            <a:off x="6094105" y="802955"/>
            <a:ext cx="4977976" cy="145405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Sophia Lawrence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erson standing posing for the camera&#10;&#10;Description generated with very high confidence">
            <a:extLst>
              <a:ext uri="{FF2B5EF4-FFF2-40B4-BE49-F238E27FC236}">
                <a16:creationId xmlns:a16="http://schemas.microsoft.com/office/drawing/2014/main" id="{D22BBC1B-3F11-471C-88E0-3B3CD9066F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2848" r="13629" b="-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5056DA-5811-423C-981A-0FE9B7BB8D83}"/>
              </a:ext>
            </a:extLst>
          </p:cNvPr>
          <p:cNvSpPr txBox="1"/>
          <p:nvPr/>
        </p:nvSpPr>
        <p:spPr>
          <a:xfrm>
            <a:off x="6090574" y="2421682"/>
            <a:ext cx="4977578" cy="36392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39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145 IQ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She has a medical degree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Worked as an ER doctor for 9 years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She is Married and has a child of 6 months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>
              <a:solidFill>
                <a:srgbClr val="000000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000">
                <a:solidFill>
                  <a:srgbClr val="000000"/>
                </a:solidFill>
              </a:rPr>
              <a:t>       She will help if someone is injured </a:t>
            </a:r>
            <a:endParaRPr lang="en-US" sz="20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079176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01FBD7-3780-4C7F-936F-292AEB95E413}"/>
              </a:ext>
            </a:extLst>
          </p:cNvPr>
          <p:cNvSpPr/>
          <p:nvPr/>
        </p:nvSpPr>
        <p:spPr>
          <a:xfrm>
            <a:off x="-5644" y="-5645"/>
            <a:ext cx="12191999" cy="6857999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B7C4B0-959E-4D58-9807-908661937418}"/>
              </a:ext>
            </a:extLst>
          </p:cNvPr>
          <p:cNvSpPr txBox="1"/>
          <p:nvPr/>
        </p:nvSpPr>
        <p:spPr>
          <a:xfrm>
            <a:off x="4965430" y="629268"/>
            <a:ext cx="6586491" cy="12861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latin typeface="+mj-lt"/>
                <a:ea typeface="+mj-ea"/>
                <a:cs typeface="+mj-cs"/>
              </a:rPr>
              <a:t> Robert Lindquist</a:t>
            </a:r>
          </a:p>
        </p:txBody>
      </p:sp>
      <p:pic>
        <p:nvPicPr>
          <p:cNvPr id="3" name="Picture 3" descr="A person in a suit and tie&#10;&#10;Description generated with very high confidence">
            <a:extLst>
              <a:ext uri="{FF2B5EF4-FFF2-40B4-BE49-F238E27FC236}">
                <a16:creationId xmlns:a16="http://schemas.microsoft.com/office/drawing/2014/main" id="{F798A8F0-D5D0-4630-85E9-DAAE3C6FBC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9" r="-1" b="-1"/>
          <a:stretch/>
        </p:blipFill>
        <p:spPr>
          <a:xfrm>
            <a:off x="20" y="10"/>
            <a:ext cx="4637226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BF97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2D3DD81-C6E7-406F-A189-FEBA4E3CC803}"/>
              </a:ext>
            </a:extLst>
          </p:cNvPr>
          <p:cNvSpPr txBox="1"/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60 years old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IQ of 127 with good health</a:t>
            </a:r>
            <a:endParaRPr lang="en-US" sz="200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Has a business degree and has been bank president for 30 years</a:t>
            </a:r>
            <a:endParaRPr lang="en-US" sz="200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Married for 39 years</a:t>
            </a:r>
            <a:endParaRPr lang="en-US" sz="200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3 kids</a:t>
            </a:r>
            <a:endParaRPr lang="en-US" sz="200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8 grandchildren</a:t>
            </a:r>
            <a:endParaRPr lang="en-US" sz="200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We are taking him because he can manage the supplies because he was a bank president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2586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Trip To Mars Project</vt:lpstr>
      <vt:lpstr>PowerPoint Presentation</vt:lpstr>
      <vt:lpstr>About the trip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2013-07-15T20:26:40Z</dcterms:created>
  <dcterms:modified xsi:type="dcterms:W3CDTF">2020-09-02T06:04:15Z</dcterms:modified>
</cp:coreProperties>
</file>